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1"/>
  </p:notesMasterIdLst>
  <p:sldIdLst>
    <p:sldId id="319" r:id="rId5"/>
    <p:sldId id="311" r:id="rId6"/>
    <p:sldId id="256" r:id="rId7"/>
    <p:sldId id="257" r:id="rId8"/>
    <p:sldId id="260" r:id="rId9"/>
    <p:sldId id="303" r:id="rId10"/>
    <p:sldId id="258" r:id="rId11"/>
    <p:sldId id="304" r:id="rId12"/>
    <p:sldId id="259" r:id="rId13"/>
    <p:sldId id="294" r:id="rId14"/>
    <p:sldId id="293" r:id="rId15"/>
    <p:sldId id="296" r:id="rId16"/>
    <p:sldId id="314" r:id="rId17"/>
    <p:sldId id="315" r:id="rId18"/>
    <p:sldId id="316" r:id="rId19"/>
    <p:sldId id="317" r:id="rId20"/>
    <p:sldId id="288" r:id="rId21"/>
    <p:sldId id="295" r:id="rId22"/>
    <p:sldId id="263" r:id="rId23"/>
    <p:sldId id="264" r:id="rId24"/>
    <p:sldId id="286" r:id="rId25"/>
    <p:sldId id="287" r:id="rId26"/>
    <p:sldId id="320" r:id="rId27"/>
    <p:sldId id="265" r:id="rId28"/>
    <p:sldId id="281" r:id="rId29"/>
    <p:sldId id="321" r:id="rId30"/>
    <p:sldId id="322" r:id="rId31"/>
    <p:sldId id="266" r:id="rId32"/>
    <p:sldId id="298" r:id="rId33"/>
    <p:sldId id="299" r:id="rId34"/>
    <p:sldId id="300" r:id="rId35"/>
    <p:sldId id="301" r:id="rId36"/>
    <p:sldId id="302" r:id="rId37"/>
    <p:sldId id="323" r:id="rId38"/>
    <p:sldId id="267" r:id="rId39"/>
    <p:sldId id="324" r:id="rId40"/>
    <p:sldId id="268" r:id="rId41"/>
    <p:sldId id="283" r:id="rId42"/>
    <p:sldId id="284" r:id="rId43"/>
    <p:sldId id="285" r:id="rId44"/>
    <p:sldId id="325" r:id="rId45"/>
    <p:sldId id="269" r:id="rId46"/>
    <p:sldId id="271" r:id="rId47"/>
    <p:sldId id="272" r:id="rId48"/>
    <p:sldId id="297" r:id="rId49"/>
    <p:sldId id="31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427"/>
    <a:srgbClr val="FFBD47"/>
    <a:srgbClr val="F2BE4E"/>
    <a:srgbClr val="F8E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3F8D6-C0CB-475A-99AC-6E61FE36A5AC}" v="1015" dt="2022-11-28T12:52:08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836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gar Deepakgiri Goswami" userId="8949344a-5509-4fa3-82ed-d35d0d48938a" providerId="ADAL" clId="{4133F8D6-C0CB-475A-99AC-6E61FE36A5AC}"/>
    <pc:docChg chg="undo custSel addSld delSld modSld sldOrd">
      <pc:chgData name="Sagar Deepakgiri Goswami" userId="8949344a-5509-4fa3-82ed-d35d0d48938a" providerId="ADAL" clId="{4133F8D6-C0CB-475A-99AC-6E61FE36A5AC}" dt="2022-11-28T12:52:08.561" v="2844"/>
      <pc:docMkLst>
        <pc:docMk/>
      </pc:docMkLst>
      <pc:sldChg chg="addSp delSp modSp mod modTransition setBg modClrScheme modAnim chgLayout">
        <pc:chgData name="Sagar Deepakgiri Goswami" userId="8949344a-5509-4fa3-82ed-d35d0d48938a" providerId="ADAL" clId="{4133F8D6-C0CB-475A-99AC-6E61FE36A5AC}" dt="2022-11-28T12:32:22.807" v="2627"/>
        <pc:sldMkLst>
          <pc:docMk/>
          <pc:sldMk cId="2543289520" sldId="256"/>
        </pc:sldMkLst>
        <pc:spChg chg="del mod">
          <ac:chgData name="Sagar Deepakgiri Goswami" userId="8949344a-5509-4fa3-82ed-d35d0d48938a" providerId="ADAL" clId="{4133F8D6-C0CB-475A-99AC-6E61FE36A5AC}" dt="2022-11-28T10:03:53.838" v="590" actId="478"/>
          <ac:spMkLst>
            <pc:docMk/>
            <pc:sldMk cId="2543289520" sldId="256"/>
            <ac:spMk id="2" creationId="{3044DBCA-E3FF-5BB8-102C-974E62B94144}"/>
          </ac:spMkLst>
        </pc:spChg>
        <pc:spChg chg="del mod ord">
          <ac:chgData name="Sagar Deepakgiri Goswami" userId="8949344a-5509-4fa3-82ed-d35d0d48938a" providerId="ADAL" clId="{4133F8D6-C0CB-475A-99AC-6E61FE36A5AC}" dt="2022-11-28T10:06:35.337" v="637" actId="26606"/>
          <ac:spMkLst>
            <pc:docMk/>
            <pc:sldMk cId="2543289520" sldId="256"/>
            <ac:spMk id="3" creationId="{7CB55EBC-0D98-293F-DFFD-987EA3966F42}"/>
          </ac:spMkLst>
        </pc:spChg>
        <pc:spChg chg="del mod">
          <ac:chgData name="Sagar Deepakgiri Goswami" userId="8949344a-5509-4fa3-82ed-d35d0d48938a" providerId="ADAL" clId="{4133F8D6-C0CB-475A-99AC-6E61FE36A5AC}" dt="2022-11-28T10:03:58.068" v="592" actId="478"/>
          <ac:spMkLst>
            <pc:docMk/>
            <pc:sldMk cId="2543289520" sldId="256"/>
            <ac:spMk id="4" creationId="{4E665566-C4A2-D87A-A383-02F6FD3BC0F6}"/>
          </ac:spMkLst>
        </pc:spChg>
        <pc:spChg chg="add del mod">
          <ac:chgData name="Sagar Deepakgiri Goswami" userId="8949344a-5509-4fa3-82ed-d35d0d48938a" providerId="ADAL" clId="{4133F8D6-C0CB-475A-99AC-6E61FE36A5AC}" dt="2022-11-28T10:03:56.018" v="591" actId="478"/>
          <ac:spMkLst>
            <pc:docMk/>
            <pc:sldMk cId="2543289520" sldId="256"/>
            <ac:spMk id="6" creationId="{8BAB3BDC-BAC2-39A1-8147-8DFC6FB4EAEF}"/>
          </ac:spMkLst>
        </pc:spChg>
        <pc:spChg chg="add mod ord">
          <ac:chgData name="Sagar Deepakgiri Goswami" userId="8949344a-5509-4fa3-82ed-d35d0d48938a" providerId="ADAL" clId="{4133F8D6-C0CB-475A-99AC-6E61FE36A5AC}" dt="2022-11-28T10:06:35.337" v="637" actId="26606"/>
          <ac:spMkLst>
            <pc:docMk/>
            <pc:sldMk cId="2543289520" sldId="256"/>
            <ac:spMk id="7" creationId="{54C37F38-0D80-0BE9-1F59-454D92F97965}"/>
          </ac:spMkLst>
        </pc:spChg>
        <pc:spChg chg="add">
          <ac:chgData name="Sagar Deepakgiri Goswami" userId="8949344a-5509-4fa3-82ed-d35d0d48938a" providerId="ADAL" clId="{4133F8D6-C0CB-475A-99AC-6E61FE36A5AC}" dt="2022-11-28T10:06:35.337" v="637" actId="26606"/>
          <ac:spMkLst>
            <pc:docMk/>
            <pc:sldMk cId="2543289520" sldId="256"/>
            <ac:spMk id="13" creationId="{2E442304-DDBD-4F7B-8017-36BCC863FB40}"/>
          </ac:spMkLst>
        </pc:spChg>
        <pc:spChg chg="add">
          <ac:chgData name="Sagar Deepakgiri Goswami" userId="8949344a-5509-4fa3-82ed-d35d0d48938a" providerId="ADAL" clId="{4133F8D6-C0CB-475A-99AC-6E61FE36A5AC}" dt="2022-11-28T10:06:35.337" v="637" actId="26606"/>
          <ac:spMkLst>
            <pc:docMk/>
            <pc:sldMk cId="2543289520" sldId="256"/>
            <ac:spMk id="15" creationId="{5E107275-3853-46FD-A241-DE4355A42675}"/>
          </ac:spMkLst>
        </pc:spChg>
        <pc:graphicFrameChg chg="add">
          <ac:chgData name="Sagar Deepakgiri Goswami" userId="8949344a-5509-4fa3-82ed-d35d0d48938a" providerId="ADAL" clId="{4133F8D6-C0CB-475A-99AC-6E61FE36A5AC}" dt="2022-11-28T10:06:35.337" v="637" actId="26606"/>
          <ac:graphicFrameMkLst>
            <pc:docMk/>
            <pc:sldMk cId="2543289520" sldId="256"/>
            <ac:graphicFrameMk id="9" creationId="{261AB311-C560-A9D1-FA33-5C4A5C2107EA}"/>
          </ac:graphicFrameMkLst>
        </pc:graphicFrameChg>
      </pc:sldChg>
      <pc:sldChg chg="modTransition">
        <pc:chgData name="Sagar Deepakgiri Goswami" userId="8949344a-5509-4fa3-82ed-d35d0d48938a" providerId="ADAL" clId="{4133F8D6-C0CB-475A-99AC-6E61FE36A5AC}" dt="2022-11-28T10:35:20.412" v="1119"/>
        <pc:sldMkLst>
          <pc:docMk/>
          <pc:sldMk cId="3274540342" sldId="257"/>
        </pc:sldMkLst>
      </pc:sldChg>
      <pc:sldChg chg="addSp delSp modSp mod modTransition setBg modAnim">
        <pc:chgData name="Sagar Deepakgiri Goswami" userId="8949344a-5509-4fa3-82ed-d35d0d48938a" providerId="ADAL" clId="{4133F8D6-C0CB-475A-99AC-6E61FE36A5AC}" dt="2022-11-28T12:34:40.228" v="2655"/>
        <pc:sldMkLst>
          <pc:docMk/>
          <pc:sldMk cId="2714223009" sldId="258"/>
        </pc:sldMkLst>
        <pc:spChg chg="mod">
          <ac:chgData name="Sagar Deepakgiri Goswami" userId="8949344a-5509-4fa3-82ed-d35d0d48938a" providerId="ADAL" clId="{4133F8D6-C0CB-475A-99AC-6E61FE36A5AC}" dt="2022-11-28T10:10:51.056" v="656" actId="26606"/>
          <ac:spMkLst>
            <pc:docMk/>
            <pc:sldMk cId="2714223009" sldId="258"/>
            <ac:spMk id="2" creationId="{70557EC8-BBC4-9DBA-025A-68AE3FE1986E}"/>
          </ac:spMkLst>
        </pc:spChg>
        <pc:spChg chg="mod">
          <ac:chgData name="Sagar Deepakgiri Goswami" userId="8949344a-5509-4fa3-82ed-d35d0d48938a" providerId="ADAL" clId="{4133F8D6-C0CB-475A-99AC-6E61FE36A5AC}" dt="2022-11-28T10:10:51.056" v="656" actId="26606"/>
          <ac:spMkLst>
            <pc:docMk/>
            <pc:sldMk cId="2714223009" sldId="258"/>
            <ac:spMk id="3" creationId="{7D9F6038-A8FB-DED7-524C-EA8E01E8AC9B}"/>
          </ac:spMkLst>
        </pc:spChg>
        <pc:spChg chg="add del">
          <ac:chgData name="Sagar Deepakgiri Goswami" userId="8949344a-5509-4fa3-82ed-d35d0d48938a" providerId="ADAL" clId="{4133F8D6-C0CB-475A-99AC-6E61FE36A5AC}" dt="2022-11-28T10:10:36.986" v="653" actId="26606"/>
          <ac:spMkLst>
            <pc:docMk/>
            <pc:sldMk cId="2714223009" sldId="258"/>
            <ac:spMk id="6" creationId="{2B97F24A-32CE-4C1C-A50D-3016B394DCFB}"/>
          </ac:spMkLst>
        </pc:spChg>
        <pc:spChg chg="add del">
          <ac:chgData name="Sagar Deepakgiri Goswami" userId="8949344a-5509-4fa3-82ed-d35d0d48938a" providerId="ADAL" clId="{4133F8D6-C0CB-475A-99AC-6E61FE36A5AC}" dt="2022-11-28T10:10:36.986" v="653" actId="26606"/>
          <ac:spMkLst>
            <pc:docMk/>
            <pc:sldMk cId="2714223009" sldId="258"/>
            <ac:spMk id="7" creationId="{CD8B4F24-440B-49E9-B85D-733523DC064B}"/>
          </ac:spMkLst>
        </pc:spChg>
        <pc:spChg chg="add del">
          <ac:chgData name="Sagar Deepakgiri Goswami" userId="8949344a-5509-4fa3-82ed-d35d0d48938a" providerId="ADAL" clId="{4133F8D6-C0CB-475A-99AC-6E61FE36A5AC}" dt="2022-11-28T10:10:45.987" v="655" actId="26606"/>
          <ac:spMkLst>
            <pc:docMk/>
            <pc:sldMk cId="2714223009" sldId="258"/>
            <ac:spMk id="8" creationId="{46F7435D-E3DB-47B1-BA61-B00ACC83A9DE}"/>
          </ac:spMkLst>
        </pc:spChg>
        <pc:spChg chg="add del">
          <ac:chgData name="Sagar Deepakgiri Goswami" userId="8949344a-5509-4fa3-82ed-d35d0d48938a" providerId="ADAL" clId="{4133F8D6-C0CB-475A-99AC-6E61FE36A5AC}" dt="2022-11-28T10:10:20.880" v="651" actId="26606"/>
          <ac:spMkLst>
            <pc:docMk/>
            <pc:sldMk cId="2714223009" sldId="258"/>
            <ac:spMk id="9" creationId="{5E39A796-BE83-48B1-B33F-35C4A32AAB57}"/>
          </ac:spMkLst>
        </pc:spChg>
        <pc:spChg chg="add del">
          <ac:chgData name="Sagar Deepakgiri Goswami" userId="8949344a-5509-4fa3-82ed-d35d0d48938a" providerId="ADAL" clId="{4133F8D6-C0CB-475A-99AC-6E61FE36A5AC}" dt="2022-11-28T10:10:45.987" v="655" actId="26606"/>
          <ac:spMkLst>
            <pc:docMk/>
            <pc:sldMk cId="2714223009" sldId="258"/>
            <ac:spMk id="10" creationId="{F263A0B5-F8C4-4116-809F-78A768EA79A6}"/>
          </ac:spMkLst>
        </pc:spChg>
        <pc:spChg chg="add del">
          <ac:chgData name="Sagar Deepakgiri Goswami" userId="8949344a-5509-4fa3-82ed-d35d0d48938a" providerId="ADAL" clId="{4133F8D6-C0CB-475A-99AC-6E61FE36A5AC}" dt="2022-11-28T10:10:20.880" v="651" actId="26606"/>
          <ac:spMkLst>
            <pc:docMk/>
            <pc:sldMk cId="2714223009" sldId="258"/>
            <ac:spMk id="11" creationId="{72F84B47-E267-4194-8194-831DB7B5547F}"/>
          </ac:spMkLst>
        </pc:spChg>
        <pc:spChg chg="add">
          <ac:chgData name="Sagar Deepakgiri Goswami" userId="8949344a-5509-4fa3-82ed-d35d0d48938a" providerId="ADAL" clId="{4133F8D6-C0CB-475A-99AC-6E61FE36A5AC}" dt="2022-11-28T10:10:51.056" v="656" actId="26606"/>
          <ac:spMkLst>
            <pc:docMk/>
            <pc:sldMk cId="2714223009" sldId="258"/>
            <ac:spMk id="12" creationId="{2B97F24A-32CE-4C1C-A50D-3016B394DCFB}"/>
          </ac:spMkLst>
        </pc:spChg>
        <pc:spChg chg="add">
          <ac:chgData name="Sagar Deepakgiri Goswami" userId="8949344a-5509-4fa3-82ed-d35d0d48938a" providerId="ADAL" clId="{4133F8D6-C0CB-475A-99AC-6E61FE36A5AC}" dt="2022-11-28T10:10:51.056" v="656" actId="26606"/>
          <ac:spMkLst>
            <pc:docMk/>
            <pc:sldMk cId="2714223009" sldId="258"/>
            <ac:spMk id="13" creationId="{CD8B4F24-440B-49E9-B85D-733523DC064B}"/>
          </ac:spMkLst>
        </pc:spChg>
        <pc:graphicFrameChg chg="add mod modGraphic">
          <ac:chgData name="Sagar Deepakgiri Goswami" userId="8949344a-5509-4fa3-82ed-d35d0d48938a" providerId="ADAL" clId="{4133F8D6-C0CB-475A-99AC-6E61FE36A5AC}" dt="2022-11-28T10:10:51.056" v="656" actId="26606"/>
          <ac:graphicFrameMkLst>
            <pc:docMk/>
            <pc:sldMk cId="2714223009" sldId="258"/>
            <ac:graphicFrameMk id="4" creationId="{C24CABE8-A947-EBBA-3687-B1843DD50D6A}"/>
          </ac:graphicFrameMkLst>
        </pc:graphicFrameChg>
      </pc:sldChg>
      <pc:sldChg chg="addSp modSp mod modTransition setBg modAnim">
        <pc:chgData name="Sagar Deepakgiri Goswami" userId="8949344a-5509-4fa3-82ed-d35d0d48938a" providerId="ADAL" clId="{4133F8D6-C0CB-475A-99AC-6E61FE36A5AC}" dt="2022-11-28T12:35:22.604" v="2660"/>
        <pc:sldMkLst>
          <pc:docMk/>
          <pc:sldMk cId="1123837510" sldId="259"/>
        </pc:sldMkLst>
        <pc:spChg chg="mod">
          <ac:chgData name="Sagar Deepakgiri Goswami" userId="8949344a-5509-4fa3-82ed-d35d0d48938a" providerId="ADAL" clId="{4133F8D6-C0CB-475A-99AC-6E61FE36A5AC}" dt="2022-11-28T10:12:05.201" v="658" actId="26606"/>
          <ac:spMkLst>
            <pc:docMk/>
            <pc:sldMk cId="1123837510" sldId="259"/>
            <ac:spMk id="2" creationId="{77D039E5-099F-7CCE-A579-ED615443F22E}"/>
          </ac:spMkLst>
        </pc:spChg>
        <pc:spChg chg="mod">
          <ac:chgData name="Sagar Deepakgiri Goswami" userId="8949344a-5509-4fa3-82ed-d35d0d48938a" providerId="ADAL" clId="{4133F8D6-C0CB-475A-99AC-6E61FE36A5AC}" dt="2022-11-28T10:33:49.217" v="1117" actId="113"/>
          <ac:spMkLst>
            <pc:docMk/>
            <pc:sldMk cId="1123837510" sldId="259"/>
            <ac:spMk id="3" creationId="{18389732-19EB-4B11-B800-1E1E117343BB}"/>
          </ac:spMkLst>
        </pc:spChg>
        <pc:picChg chg="add">
          <ac:chgData name="Sagar Deepakgiri Goswami" userId="8949344a-5509-4fa3-82ed-d35d0d48938a" providerId="ADAL" clId="{4133F8D6-C0CB-475A-99AC-6E61FE36A5AC}" dt="2022-11-28T10:12:05.201" v="658" actId="26606"/>
          <ac:picMkLst>
            <pc:docMk/>
            <pc:sldMk cId="1123837510" sldId="259"/>
            <ac:picMk id="5" creationId="{705C6CC4-30CF-B650-A617-C1CB52D506FA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33:11.737" v="2634"/>
        <pc:sldMkLst>
          <pc:docMk/>
          <pc:sldMk cId="2989247172" sldId="260"/>
        </pc:sldMkLst>
        <pc:spChg chg="mod">
          <ac:chgData name="Sagar Deepakgiri Goswami" userId="8949344a-5509-4fa3-82ed-d35d0d48938a" providerId="ADAL" clId="{4133F8D6-C0CB-475A-99AC-6E61FE36A5AC}" dt="2022-11-28T10:08:46.080" v="647" actId="26606"/>
          <ac:spMkLst>
            <pc:docMk/>
            <pc:sldMk cId="2989247172" sldId="260"/>
            <ac:spMk id="2" creationId="{7C06EE08-1565-7888-9CC6-8DF3C533C81E}"/>
          </ac:spMkLst>
        </pc:spChg>
        <pc:spChg chg="mod ord">
          <ac:chgData name="Sagar Deepakgiri Goswami" userId="8949344a-5509-4fa3-82ed-d35d0d48938a" providerId="ADAL" clId="{4133F8D6-C0CB-475A-99AC-6E61FE36A5AC}" dt="2022-11-28T10:08:46.080" v="647" actId="26606"/>
          <ac:spMkLst>
            <pc:docMk/>
            <pc:sldMk cId="2989247172" sldId="260"/>
            <ac:spMk id="3" creationId="{2BDD61DC-5C8C-4CCA-D8B9-832C38D0BFF5}"/>
          </ac:spMkLst>
        </pc:spChg>
        <pc:spChg chg="add del">
          <ac:chgData name="Sagar Deepakgiri Goswami" userId="8949344a-5509-4fa3-82ed-d35d0d48938a" providerId="ADAL" clId="{4133F8D6-C0CB-475A-99AC-6E61FE36A5AC}" dt="2022-11-28T10:07:50.083" v="640" actId="26606"/>
          <ac:spMkLst>
            <pc:docMk/>
            <pc:sldMk cId="2989247172" sldId="260"/>
            <ac:spMk id="9" creationId="{2C61293E-6EBE-43EF-A52C-9BEBFD7679D4}"/>
          </ac:spMkLst>
        </pc:spChg>
        <pc:spChg chg="add del">
          <ac:chgData name="Sagar Deepakgiri Goswami" userId="8949344a-5509-4fa3-82ed-d35d0d48938a" providerId="ADAL" clId="{4133F8D6-C0CB-475A-99AC-6E61FE36A5AC}" dt="2022-11-28T10:07:50.083" v="640" actId="26606"/>
          <ac:spMkLst>
            <pc:docMk/>
            <pc:sldMk cId="2989247172" sldId="260"/>
            <ac:spMk id="11" creationId="{21540236-BFD5-4A9D-8840-4703E7F76825}"/>
          </ac:spMkLst>
        </pc:spChg>
        <pc:spChg chg="add del">
          <ac:chgData name="Sagar Deepakgiri Goswami" userId="8949344a-5509-4fa3-82ed-d35d0d48938a" providerId="ADAL" clId="{4133F8D6-C0CB-475A-99AC-6E61FE36A5AC}" dt="2022-11-28T10:08:46.080" v="647" actId="26606"/>
          <ac:spMkLst>
            <pc:docMk/>
            <pc:sldMk cId="2989247172" sldId="260"/>
            <ac:spMk id="16" creationId="{2B97F24A-32CE-4C1C-A50D-3016B394DCFB}"/>
          </ac:spMkLst>
        </pc:spChg>
        <pc:spChg chg="add del">
          <ac:chgData name="Sagar Deepakgiri Goswami" userId="8949344a-5509-4fa3-82ed-d35d0d48938a" providerId="ADAL" clId="{4133F8D6-C0CB-475A-99AC-6E61FE36A5AC}" dt="2022-11-28T10:08:46.080" v="647" actId="26606"/>
          <ac:spMkLst>
            <pc:docMk/>
            <pc:sldMk cId="2989247172" sldId="260"/>
            <ac:spMk id="18" creationId="{6357EC4F-235E-4222-A36F-C7878ACE37F2}"/>
          </ac:spMkLst>
        </pc:spChg>
        <pc:spChg chg="add del">
          <ac:chgData name="Sagar Deepakgiri Goswami" userId="8949344a-5509-4fa3-82ed-d35d0d48938a" providerId="ADAL" clId="{4133F8D6-C0CB-475A-99AC-6E61FE36A5AC}" dt="2022-11-28T10:08:46.077" v="646" actId="26606"/>
          <ac:spMkLst>
            <pc:docMk/>
            <pc:sldMk cId="2989247172" sldId="260"/>
            <ac:spMk id="23" creationId="{2C61293E-6EBE-43EF-A52C-9BEBFD7679D4}"/>
          </ac:spMkLst>
        </pc:spChg>
        <pc:spChg chg="add del">
          <ac:chgData name="Sagar Deepakgiri Goswami" userId="8949344a-5509-4fa3-82ed-d35d0d48938a" providerId="ADAL" clId="{4133F8D6-C0CB-475A-99AC-6E61FE36A5AC}" dt="2022-11-28T10:08:46.077" v="646" actId="26606"/>
          <ac:spMkLst>
            <pc:docMk/>
            <pc:sldMk cId="2989247172" sldId="260"/>
            <ac:spMk id="25" creationId="{21540236-BFD5-4A9D-8840-4703E7F76825}"/>
          </ac:spMkLst>
        </pc:spChg>
        <pc:spChg chg="add">
          <ac:chgData name="Sagar Deepakgiri Goswami" userId="8949344a-5509-4fa3-82ed-d35d0d48938a" providerId="ADAL" clId="{4133F8D6-C0CB-475A-99AC-6E61FE36A5AC}" dt="2022-11-28T10:08:46.080" v="647" actId="26606"/>
          <ac:spMkLst>
            <pc:docMk/>
            <pc:sldMk cId="2989247172" sldId="260"/>
            <ac:spMk id="27" creationId="{F13C74B1-5B17-4795-BED0-7140497B445A}"/>
          </ac:spMkLst>
        </pc:spChg>
        <pc:spChg chg="add">
          <ac:chgData name="Sagar Deepakgiri Goswami" userId="8949344a-5509-4fa3-82ed-d35d0d48938a" providerId="ADAL" clId="{4133F8D6-C0CB-475A-99AC-6E61FE36A5AC}" dt="2022-11-28T10:08:46.080" v="647" actId="26606"/>
          <ac:spMkLst>
            <pc:docMk/>
            <pc:sldMk cId="2989247172" sldId="260"/>
            <ac:spMk id="28" creationId="{D4974D33-8DC5-464E-8C6D-BE58F0669C17}"/>
          </ac:spMkLst>
        </pc:spChg>
        <pc:picChg chg="add mod ord modCrop">
          <ac:chgData name="Sagar Deepakgiri Goswami" userId="8949344a-5509-4fa3-82ed-d35d0d48938a" providerId="ADAL" clId="{4133F8D6-C0CB-475A-99AC-6E61FE36A5AC}" dt="2022-11-28T10:08:46.080" v="647" actId="26606"/>
          <ac:picMkLst>
            <pc:docMk/>
            <pc:sldMk cId="2989247172" sldId="260"/>
            <ac:picMk id="5" creationId="{CA758F8A-E6DA-A5F7-795F-E35D1855B131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41:46.225" v="2731"/>
        <pc:sldMkLst>
          <pc:docMk/>
          <pc:sldMk cId="1185861470" sldId="263"/>
        </pc:sldMkLst>
        <pc:spChg chg="mod">
          <ac:chgData name="Sagar Deepakgiri Goswami" userId="8949344a-5509-4fa3-82ed-d35d0d48938a" providerId="ADAL" clId="{4133F8D6-C0CB-475A-99AC-6E61FE36A5AC}" dt="2022-11-28T10:52:45.576" v="1218" actId="26606"/>
          <ac:spMkLst>
            <pc:docMk/>
            <pc:sldMk cId="1185861470" sldId="263"/>
            <ac:spMk id="2" creationId="{F1B5560E-D8A0-6DC2-6D61-7D4130CB3C40}"/>
          </ac:spMkLst>
        </pc:spChg>
        <pc:spChg chg="del mod">
          <ac:chgData name="Sagar Deepakgiri Goswami" userId="8949344a-5509-4fa3-82ed-d35d0d48938a" providerId="ADAL" clId="{4133F8D6-C0CB-475A-99AC-6E61FE36A5AC}" dt="2022-11-28T10:52:45.576" v="1218" actId="26606"/>
          <ac:spMkLst>
            <pc:docMk/>
            <pc:sldMk cId="1185861470" sldId="263"/>
            <ac:spMk id="3" creationId="{D4F8DC67-429F-DEC0-BA43-239D78ADA27A}"/>
          </ac:spMkLst>
        </pc:spChg>
        <pc:spChg chg="add">
          <ac:chgData name="Sagar Deepakgiri Goswami" userId="8949344a-5509-4fa3-82ed-d35d0d48938a" providerId="ADAL" clId="{4133F8D6-C0CB-475A-99AC-6E61FE36A5AC}" dt="2022-11-28T10:52:45.576" v="1218" actId="26606"/>
          <ac:spMkLst>
            <pc:docMk/>
            <pc:sldMk cId="1185861470" sldId="263"/>
            <ac:spMk id="9" creationId="{35DB3719-6FDC-4E5D-891D-FF40B7300F64}"/>
          </ac:spMkLst>
        </pc:spChg>
        <pc:spChg chg="add">
          <ac:chgData name="Sagar Deepakgiri Goswami" userId="8949344a-5509-4fa3-82ed-d35d0d48938a" providerId="ADAL" clId="{4133F8D6-C0CB-475A-99AC-6E61FE36A5AC}" dt="2022-11-28T10:52:45.576" v="1218" actId="26606"/>
          <ac:spMkLst>
            <pc:docMk/>
            <pc:sldMk cId="1185861470" sldId="263"/>
            <ac:spMk id="11" creationId="{E0CBAC23-2E3F-4A90-BA59-F8299F6A5439}"/>
          </ac:spMkLst>
        </pc:spChg>
        <pc:graphicFrameChg chg="add mod">
          <ac:chgData name="Sagar Deepakgiri Goswami" userId="8949344a-5509-4fa3-82ed-d35d0d48938a" providerId="ADAL" clId="{4133F8D6-C0CB-475A-99AC-6E61FE36A5AC}" dt="2022-11-28T12:04:17.235" v="2323"/>
          <ac:graphicFrameMkLst>
            <pc:docMk/>
            <pc:sldMk cId="1185861470" sldId="263"/>
            <ac:graphicFrameMk id="5" creationId="{CE9E2E5D-CECC-42F9-35B9-FDB92E94F930}"/>
          </ac:graphicFrameMkLst>
        </pc:graphicFrameChg>
      </pc:sldChg>
      <pc:sldChg chg="addSp modSp mod modTransition modAnim">
        <pc:chgData name="Sagar Deepakgiri Goswami" userId="8949344a-5509-4fa3-82ed-d35d0d48938a" providerId="ADAL" clId="{4133F8D6-C0CB-475A-99AC-6E61FE36A5AC}" dt="2022-11-28T12:42:06.030" v="2732"/>
        <pc:sldMkLst>
          <pc:docMk/>
          <pc:sldMk cId="1469560224" sldId="264"/>
        </pc:sldMkLst>
        <pc:spChg chg="mod">
          <ac:chgData name="Sagar Deepakgiri Goswami" userId="8949344a-5509-4fa3-82ed-d35d0d48938a" providerId="ADAL" clId="{4133F8D6-C0CB-475A-99AC-6E61FE36A5AC}" dt="2022-11-28T11:01:05.030" v="1233" actId="26606"/>
          <ac:spMkLst>
            <pc:docMk/>
            <pc:sldMk cId="1469560224" sldId="264"/>
            <ac:spMk id="2" creationId="{501DAC96-C37F-29C9-CDF1-3D80E839A116}"/>
          </ac:spMkLst>
        </pc:spChg>
        <pc:spChg chg="mod">
          <ac:chgData name="Sagar Deepakgiri Goswami" userId="8949344a-5509-4fa3-82ed-d35d0d48938a" providerId="ADAL" clId="{4133F8D6-C0CB-475A-99AC-6E61FE36A5AC}" dt="2022-11-28T11:13:25.764" v="1595" actId="115"/>
          <ac:spMkLst>
            <pc:docMk/>
            <pc:sldMk cId="1469560224" sldId="264"/>
            <ac:spMk id="3" creationId="{B51F2F5E-7BCC-0F7F-A136-632B1EFBED3B}"/>
          </ac:spMkLst>
        </pc:spChg>
        <pc:spChg chg="add">
          <ac:chgData name="Sagar Deepakgiri Goswami" userId="8949344a-5509-4fa3-82ed-d35d0d48938a" providerId="ADAL" clId="{4133F8D6-C0CB-475A-99AC-6E61FE36A5AC}" dt="2022-11-28T11:01:05.030" v="1233" actId="26606"/>
          <ac:spMkLst>
            <pc:docMk/>
            <pc:sldMk cId="1469560224" sldId="264"/>
            <ac:spMk id="9" creationId="{665DBBEF-238B-476B-96AB-8AAC3224ECEA}"/>
          </ac:spMkLst>
        </pc:spChg>
        <pc:spChg chg="add">
          <ac:chgData name="Sagar Deepakgiri Goswami" userId="8949344a-5509-4fa3-82ed-d35d0d48938a" providerId="ADAL" clId="{4133F8D6-C0CB-475A-99AC-6E61FE36A5AC}" dt="2022-11-28T11:01:05.030" v="1233" actId="26606"/>
          <ac:spMkLst>
            <pc:docMk/>
            <pc:sldMk cId="1469560224" sldId="264"/>
            <ac:spMk id="11" creationId="{3FCFB1DE-0B7E-48CC-BA90-B2AB0889F9D6}"/>
          </ac:spMkLst>
        </pc:spChg>
        <pc:picChg chg="mod">
          <ac:chgData name="Sagar Deepakgiri Goswami" userId="8949344a-5509-4fa3-82ed-d35d0d48938a" providerId="ADAL" clId="{4133F8D6-C0CB-475A-99AC-6E61FE36A5AC}" dt="2022-11-28T11:01:39.742" v="1248" actId="14100"/>
          <ac:picMkLst>
            <pc:docMk/>
            <pc:sldMk cId="1469560224" sldId="264"/>
            <ac:picMk id="4" creationId="{2C38C30F-C7AC-5757-A6E8-6195A1BBECB3}"/>
          </ac:picMkLst>
        </pc:picChg>
      </pc:sldChg>
      <pc:sldChg chg="addSp modSp mod modTransition setBg modAnim">
        <pc:chgData name="Sagar Deepakgiri Goswami" userId="8949344a-5509-4fa3-82ed-d35d0d48938a" providerId="ADAL" clId="{4133F8D6-C0CB-475A-99AC-6E61FE36A5AC}" dt="2022-11-28T12:44:01.211" v="2745"/>
        <pc:sldMkLst>
          <pc:docMk/>
          <pc:sldMk cId="3671925136" sldId="265"/>
        </pc:sldMkLst>
        <pc:spChg chg="mod">
          <ac:chgData name="Sagar Deepakgiri Goswami" userId="8949344a-5509-4fa3-82ed-d35d0d48938a" providerId="ADAL" clId="{4133F8D6-C0CB-475A-99AC-6E61FE36A5AC}" dt="2022-11-28T11:10:22.236" v="1573" actId="26606"/>
          <ac:spMkLst>
            <pc:docMk/>
            <pc:sldMk cId="3671925136" sldId="265"/>
            <ac:spMk id="2" creationId="{9A2FF59E-9454-B359-6319-04A60B97F3F6}"/>
          </ac:spMkLst>
        </pc:spChg>
        <pc:spChg chg="mod">
          <ac:chgData name="Sagar Deepakgiri Goswami" userId="8949344a-5509-4fa3-82ed-d35d0d48938a" providerId="ADAL" clId="{4133F8D6-C0CB-475A-99AC-6E61FE36A5AC}" dt="2022-11-28T11:10:22.236" v="1573" actId="26606"/>
          <ac:spMkLst>
            <pc:docMk/>
            <pc:sldMk cId="3671925136" sldId="265"/>
            <ac:spMk id="3" creationId="{DBD81B73-2D47-195A-EAF5-602048EEDE3D}"/>
          </ac:spMkLst>
        </pc:spChg>
        <pc:spChg chg="add">
          <ac:chgData name="Sagar Deepakgiri Goswami" userId="8949344a-5509-4fa3-82ed-d35d0d48938a" providerId="ADAL" clId="{4133F8D6-C0CB-475A-99AC-6E61FE36A5AC}" dt="2022-11-28T11:10:22.236" v="1573" actId="26606"/>
          <ac:spMkLst>
            <pc:docMk/>
            <pc:sldMk cId="3671925136" sldId="265"/>
            <ac:spMk id="9" creationId="{F13C74B1-5B17-4795-BED0-7140497B445A}"/>
          </ac:spMkLst>
        </pc:spChg>
        <pc:spChg chg="add">
          <ac:chgData name="Sagar Deepakgiri Goswami" userId="8949344a-5509-4fa3-82ed-d35d0d48938a" providerId="ADAL" clId="{4133F8D6-C0CB-475A-99AC-6E61FE36A5AC}" dt="2022-11-28T11:10:22.236" v="1573" actId="26606"/>
          <ac:spMkLst>
            <pc:docMk/>
            <pc:sldMk cId="3671925136" sldId="265"/>
            <ac:spMk id="11" creationId="{D4974D33-8DC5-464E-8C6D-BE58F0669C17}"/>
          </ac:spMkLst>
        </pc:spChg>
        <pc:picChg chg="mod modCrop">
          <ac:chgData name="Sagar Deepakgiri Goswami" userId="8949344a-5509-4fa3-82ed-d35d0d48938a" providerId="ADAL" clId="{4133F8D6-C0CB-475A-99AC-6E61FE36A5AC}" dt="2022-11-28T11:11:04.524" v="1583" actId="1076"/>
          <ac:picMkLst>
            <pc:docMk/>
            <pc:sldMk cId="3671925136" sldId="265"/>
            <ac:picMk id="4" creationId="{0BF3946F-3DD3-8572-9EA4-F85CB87AFE1F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44:59.580" v="2758"/>
        <pc:sldMkLst>
          <pc:docMk/>
          <pc:sldMk cId="537773817" sldId="266"/>
        </pc:sldMkLst>
        <pc:spChg chg="mod">
          <ac:chgData name="Sagar Deepakgiri Goswami" userId="8949344a-5509-4fa3-82ed-d35d0d48938a" providerId="ADAL" clId="{4133F8D6-C0CB-475A-99AC-6E61FE36A5AC}" dt="2022-11-28T11:44:01.718" v="2063" actId="14100"/>
          <ac:spMkLst>
            <pc:docMk/>
            <pc:sldMk cId="537773817" sldId="266"/>
            <ac:spMk id="2" creationId="{A45E3690-0243-7B0C-68C4-7049E9A4ABBF}"/>
          </ac:spMkLst>
        </pc:spChg>
        <pc:spChg chg="add del">
          <ac:chgData name="Sagar Deepakgiri Goswami" userId="8949344a-5509-4fa3-82ed-d35d0d48938a" providerId="ADAL" clId="{4133F8D6-C0CB-475A-99AC-6E61FE36A5AC}" dt="2022-11-28T11:25:31.841" v="1786" actId="26606"/>
          <ac:spMkLst>
            <pc:docMk/>
            <pc:sldMk cId="537773817" sldId="266"/>
            <ac:spMk id="3" creationId="{A4F46021-709F-9C4D-07C2-2613292BF8F6}"/>
          </ac:spMkLst>
        </pc:spChg>
        <pc:spChg chg="add del mod">
          <ac:chgData name="Sagar Deepakgiri Goswami" userId="8949344a-5509-4fa3-82ed-d35d0d48938a" providerId="ADAL" clId="{4133F8D6-C0CB-475A-99AC-6E61FE36A5AC}" dt="2022-11-28T11:34:50.273" v="2009" actId="26606"/>
          <ac:spMkLst>
            <pc:docMk/>
            <pc:sldMk cId="537773817" sldId="266"/>
            <ac:spMk id="26" creationId="{E8A55BEE-AA87-BC91-57E2-3648900CEC9B}"/>
          </ac:spMkLst>
        </pc:spChg>
        <pc:spChg chg="add del">
          <ac:chgData name="Sagar Deepakgiri Goswami" userId="8949344a-5509-4fa3-82ed-d35d0d48938a" providerId="ADAL" clId="{4133F8D6-C0CB-475A-99AC-6E61FE36A5AC}" dt="2022-11-28T11:25:07.441" v="1781" actId="26606"/>
          <ac:spMkLst>
            <pc:docMk/>
            <pc:sldMk cId="537773817" sldId="266"/>
            <ac:spMk id="31" creationId="{3A5B4632-C963-4296-86F0-79AA9EA5AE98}"/>
          </ac:spMkLst>
        </pc:spChg>
        <pc:spChg chg="add del">
          <ac:chgData name="Sagar Deepakgiri Goswami" userId="8949344a-5509-4fa3-82ed-d35d0d48938a" providerId="ADAL" clId="{4133F8D6-C0CB-475A-99AC-6E61FE36A5AC}" dt="2022-11-28T11:25:21.949" v="1783" actId="26606"/>
          <ac:spMkLst>
            <pc:docMk/>
            <pc:sldMk cId="537773817" sldId="266"/>
            <ac:spMk id="35" creationId="{B50AB553-2A96-4A92-96F2-93548E096954}"/>
          </ac:spMkLst>
        </pc:spChg>
        <pc:spChg chg="add del">
          <ac:chgData name="Sagar Deepakgiri Goswami" userId="8949344a-5509-4fa3-82ed-d35d0d48938a" providerId="ADAL" clId="{4133F8D6-C0CB-475A-99AC-6E61FE36A5AC}" dt="2022-11-28T11:25:31.822" v="1785" actId="26606"/>
          <ac:spMkLst>
            <pc:docMk/>
            <pc:sldMk cId="537773817" sldId="266"/>
            <ac:spMk id="38" creationId="{100EDD19-6802-4EC3-95CE-CFFAB042CFD6}"/>
          </ac:spMkLst>
        </pc:spChg>
        <pc:spChg chg="add del">
          <ac:chgData name="Sagar Deepakgiri Goswami" userId="8949344a-5509-4fa3-82ed-d35d0d48938a" providerId="ADAL" clId="{4133F8D6-C0CB-475A-99AC-6E61FE36A5AC}" dt="2022-11-28T11:25:31.822" v="1785" actId="26606"/>
          <ac:spMkLst>
            <pc:docMk/>
            <pc:sldMk cId="537773817" sldId="266"/>
            <ac:spMk id="39" creationId="{DB17E863-922E-4C26-BD64-E8FD41D28661}"/>
          </ac:spMkLst>
        </pc:spChg>
        <pc:spChg chg="add del">
          <ac:chgData name="Sagar Deepakgiri Goswami" userId="8949344a-5509-4fa3-82ed-d35d0d48938a" providerId="ADAL" clId="{4133F8D6-C0CB-475A-99AC-6E61FE36A5AC}" dt="2022-11-28T11:25:31.822" v="1785" actId="26606"/>
          <ac:spMkLst>
            <pc:docMk/>
            <pc:sldMk cId="537773817" sldId="266"/>
            <ac:spMk id="40" creationId="{A4F46021-709F-9C4D-07C2-2613292BF8F6}"/>
          </ac:spMkLst>
        </pc:spChg>
        <pc:spChg chg="add del">
          <ac:chgData name="Sagar Deepakgiri Goswami" userId="8949344a-5509-4fa3-82ed-d35d0d48938a" providerId="ADAL" clId="{4133F8D6-C0CB-475A-99AC-6E61FE36A5AC}" dt="2022-11-28T11:33:59.739" v="1997" actId="26606"/>
          <ac:spMkLst>
            <pc:docMk/>
            <pc:sldMk cId="537773817" sldId="266"/>
            <ac:spMk id="43" creationId="{70DFA0FD-AB28-4B25-B870-4D2BBC35BA1D}"/>
          </ac:spMkLst>
        </pc:spChg>
        <pc:spChg chg="add del">
          <ac:chgData name="Sagar Deepakgiri Goswami" userId="8949344a-5509-4fa3-82ed-d35d0d48938a" providerId="ADAL" clId="{4133F8D6-C0CB-475A-99AC-6E61FE36A5AC}" dt="2022-11-28T11:33:59.739" v="1997" actId="26606"/>
          <ac:spMkLst>
            <pc:docMk/>
            <pc:sldMk cId="537773817" sldId="266"/>
            <ac:spMk id="51" creationId="{E8A55BEE-AA87-BC91-57E2-3648900CEC9B}"/>
          </ac:spMkLst>
        </pc:spChg>
        <pc:spChg chg="add del">
          <ac:chgData name="Sagar Deepakgiri Goswami" userId="8949344a-5509-4fa3-82ed-d35d0d48938a" providerId="ADAL" clId="{4133F8D6-C0CB-475A-99AC-6E61FE36A5AC}" dt="2022-11-28T11:34:01.707" v="2000" actId="26606"/>
          <ac:spMkLst>
            <pc:docMk/>
            <pc:sldMk cId="537773817" sldId="266"/>
            <ac:spMk id="53" creationId="{3BA513B0-82FF-4F41-8178-885375D1CFB5}"/>
          </ac:spMkLst>
        </pc:spChg>
        <pc:spChg chg="add del mod">
          <ac:chgData name="Sagar Deepakgiri Goswami" userId="8949344a-5509-4fa3-82ed-d35d0d48938a" providerId="ADAL" clId="{4133F8D6-C0CB-475A-99AC-6E61FE36A5AC}" dt="2022-11-28T11:34:01.707" v="2000" actId="26606"/>
          <ac:spMkLst>
            <pc:docMk/>
            <pc:sldMk cId="537773817" sldId="266"/>
            <ac:spMk id="60" creationId="{E8A55BEE-AA87-BC91-57E2-3648900CEC9B}"/>
          </ac:spMkLst>
        </pc:spChg>
        <pc:spChg chg="add del">
          <ac:chgData name="Sagar Deepakgiri Goswami" userId="8949344a-5509-4fa3-82ed-d35d0d48938a" providerId="ADAL" clId="{4133F8D6-C0CB-475A-99AC-6E61FE36A5AC}" dt="2022-11-28T11:34:06.151" v="2002" actId="26606"/>
          <ac:spMkLst>
            <pc:docMk/>
            <pc:sldMk cId="537773817" sldId="266"/>
            <ac:spMk id="62" creationId="{E10650BA-D090-4A23-98E3-B48BBAEA9201}"/>
          </ac:spMkLst>
        </pc:spChg>
        <pc:spChg chg="add del">
          <ac:chgData name="Sagar Deepakgiri Goswami" userId="8949344a-5509-4fa3-82ed-d35d0d48938a" providerId="ADAL" clId="{4133F8D6-C0CB-475A-99AC-6E61FE36A5AC}" dt="2022-11-28T11:34:06.151" v="2002" actId="26606"/>
          <ac:spMkLst>
            <pc:docMk/>
            <pc:sldMk cId="537773817" sldId="266"/>
            <ac:spMk id="70" creationId="{E8A55BEE-AA87-BC91-57E2-3648900CEC9B}"/>
          </ac:spMkLst>
        </pc:spChg>
        <pc:spChg chg="add del">
          <ac:chgData name="Sagar Deepakgiri Goswami" userId="8949344a-5509-4fa3-82ed-d35d0d48938a" providerId="ADAL" clId="{4133F8D6-C0CB-475A-99AC-6E61FE36A5AC}" dt="2022-11-28T11:34:13.169" v="2004" actId="26606"/>
          <ac:spMkLst>
            <pc:docMk/>
            <pc:sldMk cId="537773817" sldId="266"/>
            <ac:spMk id="72" creationId="{D009D6D5-DAC2-4A8B-A17A-E206B9012D09}"/>
          </ac:spMkLst>
        </pc:spChg>
        <pc:spChg chg="add del">
          <ac:chgData name="Sagar Deepakgiri Goswami" userId="8949344a-5509-4fa3-82ed-d35d0d48938a" providerId="ADAL" clId="{4133F8D6-C0CB-475A-99AC-6E61FE36A5AC}" dt="2022-11-28T11:34:13.169" v="2004" actId="26606"/>
          <ac:spMkLst>
            <pc:docMk/>
            <pc:sldMk cId="537773817" sldId="266"/>
            <ac:spMk id="73" creationId="{E8A55BEE-AA87-BC91-57E2-3648900CEC9B}"/>
          </ac:spMkLst>
        </pc:spChg>
        <pc:spChg chg="add del">
          <ac:chgData name="Sagar Deepakgiri Goswami" userId="8949344a-5509-4fa3-82ed-d35d0d48938a" providerId="ADAL" clId="{4133F8D6-C0CB-475A-99AC-6E61FE36A5AC}" dt="2022-11-28T11:34:43.936" v="2006" actId="26606"/>
          <ac:spMkLst>
            <pc:docMk/>
            <pc:sldMk cId="537773817" sldId="266"/>
            <ac:spMk id="76" creationId="{79BB35BC-D5C2-4C8B-A22A-A71E6191913B}"/>
          </ac:spMkLst>
        </pc:spChg>
        <pc:spChg chg="add del">
          <ac:chgData name="Sagar Deepakgiri Goswami" userId="8949344a-5509-4fa3-82ed-d35d0d48938a" providerId="ADAL" clId="{4133F8D6-C0CB-475A-99AC-6E61FE36A5AC}" dt="2022-11-28T11:34:43.936" v="2006" actId="26606"/>
          <ac:spMkLst>
            <pc:docMk/>
            <pc:sldMk cId="537773817" sldId="266"/>
            <ac:spMk id="78" creationId="{E8A55BEE-AA87-BC91-57E2-3648900CEC9B}"/>
          </ac:spMkLst>
        </pc:spChg>
        <pc:spChg chg="add del">
          <ac:chgData name="Sagar Deepakgiri Goswami" userId="8949344a-5509-4fa3-82ed-d35d0d48938a" providerId="ADAL" clId="{4133F8D6-C0CB-475A-99AC-6E61FE36A5AC}" dt="2022-11-28T11:34:50.242" v="2008" actId="26606"/>
          <ac:spMkLst>
            <pc:docMk/>
            <pc:sldMk cId="537773817" sldId="266"/>
            <ac:spMk id="80" creationId="{70DFA0FD-AB28-4B25-B870-4D2BBC35BA1D}"/>
          </ac:spMkLst>
        </pc:spChg>
        <pc:spChg chg="add del">
          <ac:chgData name="Sagar Deepakgiri Goswami" userId="8949344a-5509-4fa3-82ed-d35d0d48938a" providerId="ADAL" clId="{4133F8D6-C0CB-475A-99AC-6E61FE36A5AC}" dt="2022-11-28T11:34:50.242" v="2008" actId="26606"/>
          <ac:spMkLst>
            <pc:docMk/>
            <pc:sldMk cId="537773817" sldId="266"/>
            <ac:spMk id="88" creationId="{E8A55BEE-AA87-BC91-57E2-3648900CEC9B}"/>
          </ac:spMkLst>
        </pc:spChg>
        <pc:spChg chg="add">
          <ac:chgData name="Sagar Deepakgiri Goswami" userId="8949344a-5509-4fa3-82ed-d35d0d48938a" providerId="ADAL" clId="{4133F8D6-C0CB-475A-99AC-6E61FE36A5AC}" dt="2022-11-28T11:34:50.273" v="2009" actId="26606"/>
          <ac:spMkLst>
            <pc:docMk/>
            <pc:sldMk cId="537773817" sldId="266"/>
            <ac:spMk id="90" creationId="{E10650BA-D090-4A23-98E3-B48BBAEA9201}"/>
          </ac:spMkLst>
        </pc:spChg>
        <pc:spChg chg="add del mod">
          <ac:chgData name="Sagar Deepakgiri Goswami" userId="8949344a-5509-4fa3-82ed-d35d0d48938a" providerId="ADAL" clId="{4133F8D6-C0CB-475A-99AC-6E61FE36A5AC}" dt="2022-11-28T11:35:06.326" v="2011" actId="1032"/>
          <ac:spMkLst>
            <pc:docMk/>
            <pc:sldMk cId="537773817" sldId="266"/>
            <ac:spMk id="98" creationId="{E8A55BEE-AA87-BC91-57E2-3648900CEC9B}"/>
          </ac:spMkLst>
        </pc:spChg>
        <pc:grpChg chg="add del">
          <ac:chgData name="Sagar Deepakgiri Goswami" userId="8949344a-5509-4fa3-82ed-d35d0d48938a" providerId="ADAL" clId="{4133F8D6-C0CB-475A-99AC-6E61FE36A5AC}" dt="2022-11-28T11:33:59.739" v="1997" actId="26606"/>
          <ac:grpSpMkLst>
            <pc:docMk/>
            <pc:sldMk cId="537773817" sldId="266"/>
            <ac:grpSpMk id="45" creationId="{0D628DFB-9CD1-4E2B-8B44-9FDF7E80F6D9}"/>
          </ac:grpSpMkLst>
        </pc:grpChg>
        <pc:grpChg chg="add del">
          <ac:chgData name="Sagar Deepakgiri Goswami" userId="8949344a-5509-4fa3-82ed-d35d0d48938a" providerId="ADAL" clId="{4133F8D6-C0CB-475A-99AC-6E61FE36A5AC}" dt="2022-11-28T11:34:01.707" v="2000" actId="26606"/>
          <ac:grpSpMkLst>
            <pc:docMk/>
            <pc:sldMk cId="537773817" sldId="266"/>
            <ac:grpSpMk id="55" creationId="{93DB8501-F9F2-4ACD-B56A-9019CD5006D6}"/>
          </ac:grpSpMkLst>
        </pc:grpChg>
        <pc:grpChg chg="add del">
          <ac:chgData name="Sagar Deepakgiri Goswami" userId="8949344a-5509-4fa3-82ed-d35d0d48938a" providerId="ADAL" clId="{4133F8D6-C0CB-475A-99AC-6E61FE36A5AC}" dt="2022-11-28T11:34:06.151" v="2002" actId="26606"/>
          <ac:grpSpMkLst>
            <pc:docMk/>
            <pc:sldMk cId="537773817" sldId="266"/>
            <ac:grpSpMk id="64" creationId="{FFB939B9-73CE-4644-87BB-72AEBF001142}"/>
          </ac:grpSpMkLst>
        </pc:grpChg>
        <pc:grpChg chg="add del">
          <ac:chgData name="Sagar Deepakgiri Goswami" userId="8949344a-5509-4fa3-82ed-d35d0d48938a" providerId="ADAL" clId="{4133F8D6-C0CB-475A-99AC-6E61FE36A5AC}" dt="2022-11-28T11:34:50.242" v="2008" actId="26606"/>
          <ac:grpSpMkLst>
            <pc:docMk/>
            <pc:sldMk cId="537773817" sldId="266"/>
            <ac:grpSpMk id="82" creationId="{0D628DFB-9CD1-4E2B-8B44-9FDF7E80F6D9}"/>
          </ac:grpSpMkLst>
        </pc:grpChg>
        <pc:grpChg chg="add">
          <ac:chgData name="Sagar Deepakgiri Goswami" userId="8949344a-5509-4fa3-82ed-d35d0d48938a" providerId="ADAL" clId="{4133F8D6-C0CB-475A-99AC-6E61FE36A5AC}" dt="2022-11-28T11:34:50.273" v="2009" actId="26606"/>
          <ac:grpSpMkLst>
            <pc:docMk/>
            <pc:sldMk cId="537773817" sldId="266"/>
            <ac:grpSpMk id="92" creationId="{FFB939B9-73CE-4644-87BB-72AEBF001142}"/>
          </ac:grpSpMkLst>
        </pc:grpChg>
        <pc:graphicFrameChg chg="add del">
          <ac:chgData name="Sagar Deepakgiri Goswami" userId="8949344a-5509-4fa3-82ed-d35d0d48938a" providerId="ADAL" clId="{4133F8D6-C0CB-475A-99AC-6E61FE36A5AC}" dt="2022-11-28T11:24:59.011" v="1775" actId="26606"/>
          <ac:graphicFrameMkLst>
            <pc:docMk/>
            <pc:sldMk cId="537773817" sldId="266"/>
            <ac:graphicFrameMk id="25" creationId="{3CC63D7E-0EE4-CEF6-29C3-22DA6F965A6E}"/>
          </ac:graphicFrameMkLst>
        </pc:graphicFrameChg>
        <pc:graphicFrameChg chg="add del">
          <ac:chgData name="Sagar Deepakgiri Goswami" userId="8949344a-5509-4fa3-82ed-d35d0d48938a" providerId="ADAL" clId="{4133F8D6-C0CB-475A-99AC-6E61FE36A5AC}" dt="2022-11-28T11:25:01.179" v="1777" actId="26606"/>
          <ac:graphicFrameMkLst>
            <pc:docMk/>
            <pc:sldMk cId="537773817" sldId="266"/>
            <ac:graphicFrameMk id="27" creationId="{4354FDA3-421F-5C8B-257E-802479ECA916}"/>
          </ac:graphicFrameMkLst>
        </pc:graphicFrameChg>
        <pc:graphicFrameChg chg="add del">
          <ac:chgData name="Sagar Deepakgiri Goswami" userId="8949344a-5509-4fa3-82ed-d35d0d48938a" providerId="ADAL" clId="{4133F8D6-C0CB-475A-99AC-6E61FE36A5AC}" dt="2022-11-28T11:25:05.332" v="1779" actId="26606"/>
          <ac:graphicFrameMkLst>
            <pc:docMk/>
            <pc:sldMk cId="537773817" sldId="266"/>
            <ac:graphicFrameMk id="29" creationId="{AD1AF985-E147-D181-16DE-6EC071AA2DCC}"/>
          </ac:graphicFrameMkLst>
        </pc:graphicFrameChg>
        <pc:graphicFrameChg chg="add del">
          <ac:chgData name="Sagar Deepakgiri Goswami" userId="8949344a-5509-4fa3-82ed-d35d0d48938a" providerId="ADAL" clId="{4133F8D6-C0CB-475A-99AC-6E61FE36A5AC}" dt="2022-11-28T11:25:07.441" v="1781" actId="26606"/>
          <ac:graphicFrameMkLst>
            <pc:docMk/>
            <pc:sldMk cId="537773817" sldId="266"/>
            <ac:graphicFrameMk id="32" creationId="{4A9D1FD5-1569-CE47-3194-F36F6C4C3466}"/>
          </ac:graphicFrameMkLst>
        </pc:graphicFrameChg>
        <pc:graphicFrameChg chg="add del">
          <ac:chgData name="Sagar Deepakgiri Goswami" userId="8949344a-5509-4fa3-82ed-d35d0d48938a" providerId="ADAL" clId="{4133F8D6-C0CB-475A-99AC-6E61FE36A5AC}" dt="2022-11-28T11:33:38.455" v="1991" actId="26606"/>
          <ac:graphicFrameMkLst>
            <pc:docMk/>
            <pc:sldMk cId="537773817" sldId="266"/>
            <ac:graphicFrameMk id="33" creationId="{28E2489E-654A-401E-9D2C-8E8D3660151F}"/>
          </ac:graphicFrameMkLst>
        </pc:graphicFrameChg>
        <pc:graphicFrameChg chg="add del">
          <ac:chgData name="Sagar Deepakgiri Goswami" userId="8949344a-5509-4fa3-82ed-d35d0d48938a" providerId="ADAL" clId="{4133F8D6-C0CB-475A-99AC-6E61FE36A5AC}" dt="2022-11-28T11:25:21.949" v="1783" actId="26606"/>
          <ac:graphicFrameMkLst>
            <pc:docMk/>
            <pc:sldMk cId="537773817" sldId="266"/>
            <ac:graphicFrameMk id="36" creationId="{419DA58A-C4B3-45E4-6548-0AF977D5B3B4}"/>
          </ac:graphicFrameMkLst>
        </pc:graphicFrameChg>
        <pc:graphicFrameChg chg="add del">
          <ac:chgData name="Sagar Deepakgiri Goswami" userId="8949344a-5509-4fa3-82ed-d35d0d48938a" providerId="ADAL" clId="{4133F8D6-C0CB-475A-99AC-6E61FE36A5AC}" dt="2022-11-28T11:33:40.634" v="1993" actId="26606"/>
          <ac:graphicFrameMkLst>
            <pc:docMk/>
            <pc:sldMk cId="537773817" sldId="266"/>
            <ac:graphicFrameMk id="37" creationId="{EFE648FC-7C91-C9D8-5B12-CC19D8C374F4}"/>
          </ac:graphicFrameMkLst>
        </pc:graphicFrameChg>
        <pc:graphicFrameChg chg="add del">
          <ac:chgData name="Sagar Deepakgiri Goswami" userId="8949344a-5509-4fa3-82ed-d35d0d48938a" providerId="ADAL" clId="{4133F8D6-C0CB-475A-99AC-6E61FE36A5AC}" dt="2022-11-28T11:33:46.117" v="1995" actId="26606"/>
          <ac:graphicFrameMkLst>
            <pc:docMk/>
            <pc:sldMk cId="537773817" sldId="266"/>
            <ac:graphicFrameMk id="41" creationId="{51C57BD2-BFDA-819E-28B6-1C2442585088}"/>
          </ac:graphicFrameMkLst>
        </pc:graphicFrameChg>
        <pc:graphicFrameChg chg="add del mod modGraphic">
          <ac:chgData name="Sagar Deepakgiri Goswami" userId="8949344a-5509-4fa3-82ed-d35d0d48938a" providerId="ADAL" clId="{4133F8D6-C0CB-475A-99AC-6E61FE36A5AC}" dt="2022-11-28T11:32:20.635" v="1895" actId="478"/>
          <ac:graphicFrameMkLst>
            <pc:docMk/>
            <pc:sldMk cId="537773817" sldId="266"/>
            <ac:graphicFrameMk id="42" creationId="{AD1AF985-E147-D181-16DE-6EC071AA2DCC}"/>
          </ac:graphicFrameMkLst>
        </pc:graphicFrameChg>
        <pc:graphicFrameChg chg="add mod modGraphic">
          <ac:chgData name="Sagar Deepakgiri Goswami" userId="8949344a-5509-4fa3-82ed-d35d0d48938a" providerId="ADAL" clId="{4133F8D6-C0CB-475A-99AC-6E61FE36A5AC}" dt="2022-11-28T11:49:28.354" v="2141"/>
          <ac:graphicFrameMkLst>
            <pc:docMk/>
            <pc:sldMk cId="537773817" sldId="266"/>
            <ac:graphicFrameMk id="52" creationId="{955980BD-7A66-4DEF-7CE7-74B377F5FC8E}"/>
          </ac:graphicFrameMkLst>
        </pc:graphicFrameChg>
        <pc:picChg chg="add del">
          <ac:chgData name="Sagar Deepakgiri Goswami" userId="8949344a-5509-4fa3-82ed-d35d0d48938a" providerId="ADAL" clId="{4133F8D6-C0CB-475A-99AC-6E61FE36A5AC}" dt="2022-11-28T11:33:36.752" v="1989" actId="26606"/>
          <ac:picMkLst>
            <pc:docMk/>
            <pc:sldMk cId="537773817" sldId="266"/>
            <ac:picMk id="28" creationId="{41221DA0-FAE6-9E86-840D-12F7CFBD9F11}"/>
          </ac:picMkLst>
        </pc:picChg>
        <pc:picChg chg="add del">
          <ac:chgData name="Sagar Deepakgiri Goswami" userId="8949344a-5509-4fa3-82ed-d35d0d48938a" providerId="ADAL" clId="{4133F8D6-C0CB-475A-99AC-6E61FE36A5AC}" dt="2022-11-28T11:25:21.949" v="1783" actId="26606"/>
          <ac:picMkLst>
            <pc:docMk/>
            <pc:sldMk cId="537773817" sldId="266"/>
            <ac:picMk id="34" creationId="{DA99C275-AE86-9347-0312-0F4E65775F33}"/>
          </ac:picMkLst>
        </pc:picChg>
        <pc:picChg chg="add del">
          <ac:chgData name="Sagar Deepakgiri Goswami" userId="8949344a-5509-4fa3-82ed-d35d0d48938a" providerId="ADAL" clId="{4133F8D6-C0CB-475A-99AC-6E61FE36A5AC}" dt="2022-11-28T11:33:59.739" v="1997" actId="26606"/>
          <ac:picMkLst>
            <pc:docMk/>
            <pc:sldMk cId="537773817" sldId="266"/>
            <ac:picMk id="44" creationId="{1AE80D2B-41D6-2F3E-1CB7-BE6FB2034D60}"/>
          </ac:picMkLst>
        </pc:picChg>
        <pc:picChg chg="add del">
          <ac:chgData name="Sagar Deepakgiri Goswami" userId="8949344a-5509-4fa3-82ed-d35d0d48938a" providerId="ADAL" clId="{4133F8D6-C0CB-475A-99AC-6E61FE36A5AC}" dt="2022-11-28T11:34:01.707" v="2000" actId="26606"/>
          <ac:picMkLst>
            <pc:docMk/>
            <pc:sldMk cId="537773817" sldId="266"/>
            <ac:picMk id="54" creationId="{0148B752-C9AE-BD12-3C7C-4029D7E2E7B2}"/>
          </ac:picMkLst>
        </pc:picChg>
        <pc:picChg chg="add del">
          <ac:chgData name="Sagar Deepakgiri Goswami" userId="8949344a-5509-4fa3-82ed-d35d0d48938a" providerId="ADAL" clId="{4133F8D6-C0CB-475A-99AC-6E61FE36A5AC}" dt="2022-11-28T11:34:06.151" v="2002" actId="26606"/>
          <ac:picMkLst>
            <pc:docMk/>
            <pc:sldMk cId="537773817" sldId="266"/>
            <ac:picMk id="63" creationId="{D11DF27B-DD52-8067-FF05-7CE6B0F9E12E}"/>
          </ac:picMkLst>
        </pc:picChg>
        <pc:picChg chg="add del">
          <ac:chgData name="Sagar Deepakgiri Goswami" userId="8949344a-5509-4fa3-82ed-d35d0d48938a" providerId="ADAL" clId="{4133F8D6-C0CB-475A-99AC-6E61FE36A5AC}" dt="2022-11-28T11:34:13.169" v="2004" actId="26606"/>
          <ac:picMkLst>
            <pc:docMk/>
            <pc:sldMk cId="537773817" sldId="266"/>
            <ac:picMk id="74" creationId="{20B9E1B4-35E4-5AAE-EF18-7651BE8FBF44}"/>
          </ac:picMkLst>
        </pc:picChg>
        <pc:picChg chg="add del">
          <ac:chgData name="Sagar Deepakgiri Goswami" userId="8949344a-5509-4fa3-82ed-d35d0d48938a" providerId="ADAL" clId="{4133F8D6-C0CB-475A-99AC-6E61FE36A5AC}" dt="2022-11-28T11:34:43.936" v="2006" actId="26606"/>
          <ac:picMkLst>
            <pc:docMk/>
            <pc:sldMk cId="537773817" sldId="266"/>
            <ac:picMk id="77" creationId="{F39EE8F6-331A-FD84-606E-9087D2829DE4}"/>
          </ac:picMkLst>
        </pc:picChg>
        <pc:picChg chg="add del">
          <ac:chgData name="Sagar Deepakgiri Goswami" userId="8949344a-5509-4fa3-82ed-d35d0d48938a" providerId="ADAL" clId="{4133F8D6-C0CB-475A-99AC-6E61FE36A5AC}" dt="2022-11-28T11:34:50.242" v="2008" actId="26606"/>
          <ac:picMkLst>
            <pc:docMk/>
            <pc:sldMk cId="537773817" sldId="266"/>
            <ac:picMk id="81" creationId="{1AE80D2B-41D6-2F3E-1CB7-BE6FB2034D60}"/>
          </ac:picMkLst>
        </pc:picChg>
        <pc:picChg chg="add del">
          <ac:chgData name="Sagar Deepakgiri Goswami" userId="8949344a-5509-4fa3-82ed-d35d0d48938a" providerId="ADAL" clId="{4133F8D6-C0CB-475A-99AC-6E61FE36A5AC}" dt="2022-11-28T11:43:57.721" v="2062" actId="478"/>
          <ac:picMkLst>
            <pc:docMk/>
            <pc:sldMk cId="537773817" sldId="266"/>
            <ac:picMk id="91" creationId="{D11DF27B-DD52-8067-FF05-7CE6B0F9E12E}"/>
          </ac:picMkLst>
        </pc:picChg>
        <pc:cxnChg chg="add del">
          <ac:chgData name="Sagar Deepakgiri Goswami" userId="8949344a-5509-4fa3-82ed-d35d0d48938a" providerId="ADAL" clId="{4133F8D6-C0CB-475A-99AC-6E61FE36A5AC}" dt="2022-11-28T11:33:36.752" v="1989" actId="26606"/>
          <ac:cxnSpMkLst>
            <pc:docMk/>
            <pc:sldMk cId="537773817" sldId="266"/>
            <ac:cxnSpMk id="30" creationId="{A7F400EE-A8A5-48AF-B4D6-291B52C6F0B0}"/>
          </ac:cxnSpMkLst>
        </pc:cxnChg>
      </pc:sldChg>
      <pc:sldChg chg="addSp modSp mod modTransition setBg modAnim">
        <pc:chgData name="Sagar Deepakgiri Goswami" userId="8949344a-5509-4fa3-82ed-d35d0d48938a" providerId="ADAL" clId="{4133F8D6-C0CB-475A-99AC-6E61FE36A5AC}" dt="2022-11-28T12:49:33.953" v="2814"/>
        <pc:sldMkLst>
          <pc:docMk/>
          <pc:sldMk cId="4001008985" sldId="267"/>
        </pc:sldMkLst>
        <pc:spChg chg="mod">
          <ac:chgData name="Sagar Deepakgiri Goswami" userId="8949344a-5509-4fa3-82ed-d35d0d48938a" providerId="ADAL" clId="{4133F8D6-C0CB-475A-99AC-6E61FE36A5AC}" dt="2022-11-28T12:00:41.623" v="2267" actId="26606"/>
          <ac:spMkLst>
            <pc:docMk/>
            <pc:sldMk cId="4001008985" sldId="267"/>
            <ac:spMk id="2" creationId="{768369CC-EE23-2BC2-483A-F83695BA5545}"/>
          </ac:spMkLst>
        </pc:spChg>
        <pc:spChg chg="mod">
          <ac:chgData name="Sagar Deepakgiri Goswami" userId="8949344a-5509-4fa3-82ed-d35d0d48938a" providerId="ADAL" clId="{4133F8D6-C0CB-475A-99AC-6E61FE36A5AC}" dt="2022-11-28T12:00:41.623" v="2267" actId="26606"/>
          <ac:spMkLst>
            <pc:docMk/>
            <pc:sldMk cId="4001008985" sldId="267"/>
            <ac:spMk id="3" creationId="{FF83D1E1-836A-D5A0-5BD6-4C6ECA8CA32B}"/>
          </ac:spMkLst>
        </pc:spChg>
        <pc:spChg chg="add">
          <ac:chgData name="Sagar Deepakgiri Goswami" userId="8949344a-5509-4fa3-82ed-d35d0d48938a" providerId="ADAL" clId="{4133F8D6-C0CB-475A-99AC-6E61FE36A5AC}" dt="2022-11-28T12:00:41.623" v="2267" actId="26606"/>
          <ac:spMkLst>
            <pc:docMk/>
            <pc:sldMk cId="4001008985" sldId="267"/>
            <ac:spMk id="10" creationId="{32AEEBC8-9D30-42EF-95F2-386C2653FBF0}"/>
          </ac:spMkLst>
        </pc:spChg>
        <pc:spChg chg="add">
          <ac:chgData name="Sagar Deepakgiri Goswami" userId="8949344a-5509-4fa3-82ed-d35d0d48938a" providerId="ADAL" clId="{4133F8D6-C0CB-475A-99AC-6E61FE36A5AC}" dt="2022-11-28T12:00:41.623" v="2267" actId="26606"/>
          <ac:spMkLst>
            <pc:docMk/>
            <pc:sldMk cId="4001008985" sldId="267"/>
            <ac:spMk id="12" creationId="{3529E97A-97C3-40EA-8A04-5C02398D568F}"/>
          </ac:spMkLst>
        </pc:spChg>
        <pc:spChg chg="add">
          <ac:chgData name="Sagar Deepakgiri Goswami" userId="8949344a-5509-4fa3-82ed-d35d0d48938a" providerId="ADAL" clId="{4133F8D6-C0CB-475A-99AC-6E61FE36A5AC}" dt="2022-11-28T12:00:41.623" v="2267" actId="26606"/>
          <ac:spMkLst>
            <pc:docMk/>
            <pc:sldMk cId="4001008985" sldId="267"/>
            <ac:spMk id="14" creationId="{59FA8C2E-A5A7-4490-927A-7CD58343EDBB}"/>
          </ac:spMkLst>
        </pc:spChg>
        <pc:picChg chg="mod">
          <ac:chgData name="Sagar Deepakgiri Goswami" userId="8949344a-5509-4fa3-82ed-d35d0d48938a" providerId="ADAL" clId="{4133F8D6-C0CB-475A-99AC-6E61FE36A5AC}" dt="2022-11-28T12:01:30.264" v="2277" actId="14861"/>
          <ac:picMkLst>
            <pc:docMk/>
            <pc:sldMk cId="4001008985" sldId="267"/>
            <ac:picMk id="5" creationId="{8F073AC6-2F4B-4831-0334-2E5C81806522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50:19.974" v="2821"/>
        <pc:sldMkLst>
          <pc:docMk/>
          <pc:sldMk cId="1769746795" sldId="268"/>
        </pc:sldMkLst>
        <pc:spChg chg="mod">
          <ac:chgData name="Sagar Deepakgiri Goswami" userId="8949344a-5509-4fa3-82ed-d35d0d48938a" providerId="ADAL" clId="{4133F8D6-C0CB-475A-99AC-6E61FE36A5AC}" dt="2022-11-28T12:10:21.220" v="2423" actId="207"/>
          <ac:spMkLst>
            <pc:docMk/>
            <pc:sldMk cId="1769746795" sldId="268"/>
            <ac:spMk id="2" creationId="{E2455EE8-2962-A557-77D8-25F6A2859369}"/>
          </ac:spMkLst>
        </pc:spChg>
        <pc:spChg chg="add del mod">
          <ac:chgData name="Sagar Deepakgiri Goswami" userId="8949344a-5509-4fa3-82ed-d35d0d48938a" providerId="ADAL" clId="{4133F8D6-C0CB-475A-99AC-6E61FE36A5AC}" dt="2022-11-28T12:09:42.112" v="2419" actId="113"/>
          <ac:spMkLst>
            <pc:docMk/>
            <pc:sldMk cId="1769746795" sldId="268"/>
            <ac:spMk id="3" creationId="{B5CB7A22-213E-98FA-B05A-4C1F6ACFEA69}"/>
          </ac:spMkLst>
        </pc:spChg>
        <pc:spChg chg="add del">
          <ac:chgData name="Sagar Deepakgiri Goswami" userId="8949344a-5509-4fa3-82ed-d35d0d48938a" providerId="ADAL" clId="{4133F8D6-C0CB-475A-99AC-6E61FE36A5AC}" dt="2022-11-28T12:07:40.606" v="2389" actId="26606"/>
          <ac:spMkLst>
            <pc:docMk/>
            <pc:sldMk cId="1769746795" sldId="268"/>
            <ac:spMk id="6" creationId="{B6CDA21F-E7AF-4C75-8395-33F58D5B0E45}"/>
          </ac:spMkLst>
        </pc:spChg>
        <pc:spChg chg="add del">
          <ac:chgData name="Sagar Deepakgiri Goswami" userId="8949344a-5509-4fa3-82ed-d35d0d48938a" providerId="ADAL" clId="{4133F8D6-C0CB-475A-99AC-6E61FE36A5AC}" dt="2022-11-28T12:07:36.721" v="2387" actId="26606"/>
          <ac:spMkLst>
            <pc:docMk/>
            <pc:sldMk cId="1769746795" sldId="268"/>
            <ac:spMk id="8" creationId="{907EF6B7-1338-4443-8C46-6A318D952DFD}"/>
          </ac:spMkLst>
        </pc:spChg>
        <pc:spChg chg="add del">
          <ac:chgData name="Sagar Deepakgiri Goswami" userId="8949344a-5509-4fa3-82ed-d35d0d48938a" providerId="ADAL" clId="{4133F8D6-C0CB-475A-99AC-6E61FE36A5AC}" dt="2022-11-28T12:07:33.428" v="2385" actId="26606"/>
          <ac:spMkLst>
            <pc:docMk/>
            <pc:sldMk cId="1769746795" sldId="268"/>
            <ac:spMk id="9" creationId="{68575C10-8187-4AC4-AD72-C754EAFD2867}"/>
          </ac:spMkLst>
        </pc:spChg>
        <pc:spChg chg="add del">
          <ac:chgData name="Sagar Deepakgiri Goswami" userId="8949344a-5509-4fa3-82ed-d35d0d48938a" providerId="ADAL" clId="{4133F8D6-C0CB-475A-99AC-6E61FE36A5AC}" dt="2022-11-28T12:07:36.721" v="2387" actId="26606"/>
          <ac:spMkLst>
            <pc:docMk/>
            <pc:sldMk cId="1769746795" sldId="268"/>
            <ac:spMk id="10" creationId="{DAAE4CDD-124C-4DCF-9584-B6033B545DD5}"/>
          </ac:spMkLst>
        </pc:spChg>
        <pc:spChg chg="add del">
          <ac:chgData name="Sagar Deepakgiri Goswami" userId="8949344a-5509-4fa3-82ed-d35d0d48938a" providerId="ADAL" clId="{4133F8D6-C0CB-475A-99AC-6E61FE36A5AC}" dt="2022-11-28T12:07:36.721" v="2387" actId="26606"/>
          <ac:spMkLst>
            <pc:docMk/>
            <pc:sldMk cId="1769746795" sldId="268"/>
            <ac:spMk id="12" creationId="{081E4A58-353D-44AE-B2FC-2A74E2E400F7}"/>
          </ac:spMkLst>
        </pc:spChg>
        <pc:spChg chg="add del">
          <ac:chgData name="Sagar Deepakgiri Goswami" userId="8949344a-5509-4fa3-82ed-d35d0d48938a" providerId="ADAL" clId="{4133F8D6-C0CB-475A-99AC-6E61FE36A5AC}" dt="2022-11-28T12:07:40.606" v="2389" actId="26606"/>
          <ac:spMkLst>
            <pc:docMk/>
            <pc:sldMk cId="1769746795" sldId="268"/>
            <ac:spMk id="15" creationId="{D5B0017B-2ECA-49AF-B397-DC140825DF8D}"/>
          </ac:spMkLst>
        </pc:spChg>
        <pc:spChg chg="add del">
          <ac:chgData name="Sagar Deepakgiri Goswami" userId="8949344a-5509-4fa3-82ed-d35d0d48938a" providerId="ADAL" clId="{4133F8D6-C0CB-475A-99AC-6E61FE36A5AC}" dt="2022-11-28T12:07:44.844" v="2391" actId="26606"/>
          <ac:spMkLst>
            <pc:docMk/>
            <pc:sldMk cId="1769746795" sldId="268"/>
            <ac:spMk id="18" creationId="{100EDD19-6802-4EC3-95CE-CFFAB042CFD6}"/>
          </ac:spMkLst>
        </pc:spChg>
        <pc:spChg chg="add del">
          <ac:chgData name="Sagar Deepakgiri Goswami" userId="8949344a-5509-4fa3-82ed-d35d0d48938a" providerId="ADAL" clId="{4133F8D6-C0CB-475A-99AC-6E61FE36A5AC}" dt="2022-11-28T12:07:44.844" v="2391" actId="26606"/>
          <ac:spMkLst>
            <pc:docMk/>
            <pc:sldMk cId="1769746795" sldId="268"/>
            <ac:spMk id="19" creationId="{DB17E863-922E-4C26-BD64-E8FD41D28661}"/>
          </ac:spMkLst>
        </pc:spChg>
        <pc:spChg chg="add del">
          <ac:chgData name="Sagar Deepakgiri Goswami" userId="8949344a-5509-4fa3-82ed-d35d0d48938a" providerId="ADAL" clId="{4133F8D6-C0CB-475A-99AC-6E61FE36A5AC}" dt="2022-11-28T12:07:50.147" v="2393" actId="26606"/>
          <ac:spMkLst>
            <pc:docMk/>
            <pc:sldMk cId="1769746795" sldId="268"/>
            <ac:spMk id="24" creationId="{815925C2-A704-4D47-B1C1-3FCA52512EC1}"/>
          </ac:spMkLst>
        </pc:spChg>
        <pc:spChg chg="add del">
          <ac:chgData name="Sagar Deepakgiri Goswami" userId="8949344a-5509-4fa3-82ed-d35d0d48938a" providerId="ADAL" clId="{4133F8D6-C0CB-475A-99AC-6E61FE36A5AC}" dt="2022-11-28T12:07:50.147" v="2393" actId="26606"/>
          <ac:spMkLst>
            <pc:docMk/>
            <pc:sldMk cId="1769746795" sldId="268"/>
            <ac:spMk id="25" creationId="{01D4315C-C23C-4FD3-98DF-08C29E2292A8}"/>
          </ac:spMkLst>
        </pc:spChg>
        <pc:spChg chg="add">
          <ac:chgData name="Sagar Deepakgiri Goswami" userId="8949344a-5509-4fa3-82ed-d35d0d48938a" providerId="ADAL" clId="{4133F8D6-C0CB-475A-99AC-6E61FE36A5AC}" dt="2022-11-28T12:07:56.554" v="2394" actId="26606"/>
          <ac:spMkLst>
            <pc:docMk/>
            <pc:sldMk cId="1769746795" sldId="268"/>
            <ac:spMk id="30" creationId="{3AD318CC-E2A8-4E27-9548-A047A78999B1}"/>
          </ac:spMkLst>
        </pc:spChg>
        <pc:spChg chg="add">
          <ac:chgData name="Sagar Deepakgiri Goswami" userId="8949344a-5509-4fa3-82ed-d35d0d48938a" providerId="ADAL" clId="{4133F8D6-C0CB-475A-99AC-6E61FE36A5AC}" dt="2022-11-28T12:07:56.554" v="2394" actId="26606"/>
          <ac:spMkLst>
            <pc:docMk/>
            <pc:sldMk cId="1769746795" sldId="268"/>
            <ac:spMk id="34" creationId="{2C1BBA94-3F40-40AA-8BB9-E69E25E537C1}"/>
          </ac:spMkLst>
        </pc:spChg>
        <pc:grpChg chg="add del">
          <ac:chgData name="Sagar Deepakgiri Goswami" userId="8949344a-5509-4fa3-82ed-d35d0d48938a" providerId="ADAL" clId="{4133F8D6-C0CB-475A-99AC-6E61FE36A5AC}" dt="2022-11-28T12:07:40.606" v="2389" actId="26606"/>
          <ac:grpSpMkLst>
            <pc:docMk/>
            <pc:sldMk cId="1769746795" sldId="268"/>
            <ac:grpSpMk id="7" creationId="{AE1C45F0-260A-458C-96ED-C1F6D2151219}"/>
          </ac:grpSpMkLst>
        </pc:grpChg>
        <pc:grpChg chg="add del">
          <ac:chgData name="Sagar Deepakgiri Goswami" userId="8949344a-5509-4fa3-82ed-d35d0d48938a" providerId="ADAL" clId="{4133F8D6-C0CB-475A-99AC-6E61FE36A5AC}" dt="2022-11-28T12:07:50.147" v="2393" actId="26606"/>
          <ac:grpSpMkLst>
            <pc:docMk/>
            <pc:sldMk cId="1769746795" sldId="268"/>
            <ac:grpSpMk id="16" creationId="{43F5E015-E085-4624-B431-B42414448684}"/>
          </ac:grpSpMkLst>
        </pc:grpChg>
        <pc:grpChg chg="add del">
          <ac:chgData name="Sagar Deepakgiri Goswami" userId="8949344a-5509-4fa3-82ed-d35d0d48938a" providerId="ADAL" clId="{4133F8D6-C0CB-475A-99AC-6E61FE36A5AC}" dt="2022-11-28T12:07:50.147" v="2393" actId="26606"/>
          <ac:grpSpMkLst>
            <pc:docMk/>
            <pc:sldMk cId="1769746795" sldId="268"/>
            <ac:grpSpMk id="26" creationId="{5E6B47BC-43FD-4C91-8BFF-B41B99A8A39E}"/>
          </ac:grpSpMkLst>
        </pc:grpChg>
        <pc:grpChg chg="add">
          <ac:chgData name="Sagar Deepakgiri Goswami" userId="8949344a-5509-4fa3-82ed-d35d0d48938a" providerId="ADAL" clId="{4133F8D6-C0CB-475A-99AC-6E61FE36A5AC}" dt="2022-11-28T12:07:56.554" v="2394" actId="26606"/>
          <ac:grpSpMkLst>
            <pc:docMk/>
            <pc:sldMk cId="1769746795" sldId="268"/>
            <ac:grpSpMk id="31" creationId="{B14B560F-9DD7-4302-A60B-EBD3EF59B073}"/>
          </ac:grpSpMkLst>
        </pc:grpChg>
        <pc:graphicFrameChg chg="add del">
          <ac:chgData name="Sagar Deepakgiri Goswami" userId="8949344a-5509-4fa3-82ed-d35d0d48938a" providerId="ADAL" clId="{4133F8D6-C0CB-475A-99AC-6E61FE36A5AC}" dt="2022-11-28T12:07:33.428" v="2385" actId="26606"/>
          <ac:graphicFrameMkLst>
            <pc:docMk/>
            <pc:sldMk cId="1769746795" sldId="268"/>
            <ac:graphicFrameMk id="5" creationId="{BBDD53F9-786A-33B5-1D53-C171346465BC}"/>
          </ac:graphicFrameMkLst>
        </pc:graphicFrameChg>
        <pc:cxnChg chg="add del">
          <ac:chgData name="Sagar Deepakgiri Goswami" userId="8949344a-5509-4fa3-82ed-d35d0d48938a" providerId="ADAL" clId="{4133F8D6-C0CB-475A-99AC-6E61FE36A5AC}" dt="2022-11-28T12:07:33.428" v="2385" actId="26606"/>
          <ac:cxnSpMkLst>
            <pc:docMk/>
            <pc:sldMk cId="1769746795" sldId="268"/>
            <ac:cxnSpMk id="11" creationId="{74E776C9-ED67-41B7-B3A3-4DF76EF3ACEE}"/>
          </ac:cxnSpMkLst>
        </pc:cxnChg>
        <pc:cxnChg chg="add del">
          <ac:chgData name="Sagar Deepakgiri Goswami" userId="8949344a-5509-4fa3-82ed-d35d0d48938a" providerId="ADAL" clId="{4133F8D6-C0CB-475A-99AC-6E61FE36A5AC}" dt="2022-11-28T12:07:40.606" v="2389" actId="26606"/>
          <ac:cxnSpMkLst>
            <pc:docMk/>
            <pc:sldMk cId="1769746795" sldId="268"/>
            <ac:cxnSpMk id="17" creationId="{6CF1BAF6-AD41-4082-B212-8A1F9A2E8779}"/>
          </ac:cxnSpMkLst>
        </pc:cxnChg>
      </pc:sldChg>
      <pc:sldChg chg="addSp delSp modSp mod modTransition setBg modAnim">
        <pc:chgData name="Sagar Deepakgiri Goswami" userId="8949344a-5509-4fa3-82ed-d35d0d48938a" providerId="ADAL" clId="{4133F8D6-C0CB-475A-99AC-6E61FE36A5AC}" dt="2022-11-28T12:51:33.880" v="2836"/>
        <pc:sldMkLst>
          <pc:docMk/>
          <pc:sldMk cId="3116241410" sldId="269"/>
        </pc:sldMkLst>
        <pc:spChg chg="mod">
          <ac:chgData name="Sagar Deepakgiri Goswami" userId="8949344a-5509-4fa3-82ed-d35d0d48938a" providerId="ADAL" clId="{4133F8D6-C0CB-475A-99AC-6E61FE36A5AC}" dt="2022-11-28T12:15:10.773" v="2494" actId="26606"/>
          <ac:spMkLst>
            <pc:docMk/>
            <pc:sldMk cId="3116241410" sldId="269"/>
            <ac:spMk id="2" creationId="{94E072D2-783D-B161-29D3-32B29B52A917}"/>
          </ac:spMkLst>
        </pc:spChg>
        <pc:spChg chg="add del">
          <ac:chgData name="Sagar Deepakgiri Goswami" userId="8949344a-5509-4fa3-82ed-d35d0d48938a" providerId="ADAL" clId="{4133F8D6-C0CB-475A-99AC-6E61FE36A5AC}" dt="2022-11-28T12:15:10.773" v="2494" actId="26606"/>
          <ac:spMkLst>
            <pc:docMk/>
            <pc:sldMk cId="3116241410" sldId="269"/>
            <ac:spMk id="33" creationId="{0B620B43-E6E4-ED2F-4586-EDDF2653E703}"/>
          </ac:spMkLst>
        </pc:spChg>
        <pc:spChg chg="add del">
          <ac:chgData name="Sagar Deepakgiri Goswami" userId="8949344a-5509-4fa3-82ed-d35d0d48938a" providerId="ADAL" clId="{4133F8D6-C0CB-475A-99AC-6E61FE36A5AC}" dt="2022-11-28T12:14:54.960" v="2485" actId="26606"/>
          <ac:spMkLst>
            <pc:docMk/>
            <pc:sldMk cId="3116241410" sldId="269"/>
            <ac:spMk id="39" creationId="{2E442304-DDBD-4F7B-8017-36BCC863FB40}"/>
          </ac:spMkLst>
        </pc:spChg>
        <pc:spChg chg="add del">
          <ac:chgData name="Sagar Deepakgiri Goswami" userId="8949344a-5509-4fa3-82ed-d35d0d48938a" providerId="ADAL" clId="{4133F8D6-C0CB-475A-99AC-6E61FE36A5AC}" dt="2022-11-28T12:14:58.203" v="2487" actId="26606"/>
          <ac:spMkLst>
            <pc:docMk/>
            <pc:sldMk cId="3116241410" sldId="269"/>
            <ac:spMk id="40" creationId="{743AA782-23D1-4521-8CAD-47662984AA08}"/>
          </ac:spMkLst>
        </pc:spChg>
        <pc:spChg chg="add del">
          <ac:chgData name="Sagar Deepakgiri Goswami" userId="8949344a-5509-4fa3-82ed-d35d0d48938a" providerId="ADAL" clId="{4133F8D6-C0CB-475A-99AC-6E61FE36A5AC}" dt="2022-11-28T12:14:54.960" v="2485" actId="26606"/>
          <ac:spMkLst>
            <pc:docMk/>
            <pc:sldMk cId="3116241410" sldId="269"/>
            <ac:spMk id="41" creationId="{5E107275-3853-46FD-A241-DE4355A42675}"/>
          </ac:spMkLst>
        </pc:spChg>
        <pc:spChg chg="add del">
          <ac:chgData name="Sagar Deepakgiri Goswami" userId="8949344a-5509-4fa3-82ed-d35d0d48938a" providerId="ADAL" clId="{4133F8D6-C0CB-475A-99AC-6E61FE36A5AC}" dt="2022-11-28T12:14:58.203" v="2487" actId="26606"/>
          <ac:spMkLst>
            <pc:docMk/>
            <pc:sldMk cId="3116241410" sldId="269"/>
            <ac:spMk id="42" creationId="{71877DBC-BB60-40F0-AC93-2ACDBAAE60CE}"/>
          </ac:spMkLst>
        </pc:spChg>
        <pc:spChg chg="add del">
          <ac:chgData name="Sagar Deepakgiri Goswami" userId="8949344a-5509-4fa3-82ed-d35d0d48938a" providerId="ADAL" clId="{4133F8D6-C0CB-475A-99AC-6E61FE36A5AC}" dt="2022-11-28T12:14:58.203" v="2487" actId="26606"/>
          <ac:spMkLst>
            <pc:docMk/>
            <pc:sldMk cId="3116241410" sldId="269"/>
            <ac:spMk id="43" creationId="{0B620B43-E6E4-ED2F-4586-EDDF2653E703}"/>
          </ac:spMkLst>
        </pc:spChg>
        <pc:spChg chg="add del">
          <ac:chgData name="Sagar Deepakgiri Goswami" userId="8949344a-5509-4fa3-82ed-d35d0d48938a" providerId="ADAL" clId="{4133F8D6-C0CB-475A-99AC-6E61FE36A5AC}" dt="2022-11-28T12:15:00.040" v="2489" actId="26606"/>
          <ac:spMkLst>
            <pc:docMk/>
            <pc:sldMk cId="3116241410" sldId="269"/>
            <ac:spMk id="45" creationId="{7B831B6F-405A-4B47-B9BB-5CA88F285844}"/>
          </ac:spMkLst>
        </pc:spChg>
        <pc:spChg chg="add del">
          <ac:chgData name="Sagar Deepakgiri Goswami" userId="8949344a-5509-4fa3-82ed-d35d0d48938a" providerId="ADAL" clId="{4133F8D6-C0CB-475A-99AC-6E61FE36A5AC}" dt="2022-11-28T12:15:00.040" v="2489" actId="26606"/>
          <ac:spMkLst>
            <pc:docMk/>
            <pc:sldMk cId="3116241410" sldId="269"/>
            <ac:spMk id="47" creationId="{953EE71A-6488-4203-A7C4-77102FD0DCCA}"/>
          </ac:spMkLst>
        </pc:spChg>
        <pc:spChg chg="add del">
          <ac:chgData name="Sagar Deepakgiri Goswami" userId="8949344a-5509-4fa3-82ed-d35d0d48938a" providerId="ADAL" clId="{4133F8D6-C0CB-475A-99AC-6E61FE36A5AC}" dt="2022-11-28T12:15:00.040" v="2489" actId="26606"/>
          <ac:spMkLst>
            <pc:docMk/>
            <pc:sldMk cId="3116241410" sldId="269"/>
            <ac:spMk id="48" creationId="{0B620B43-E6E4-ED2F-4586-EDDF2653E703}"/>
          </ac:spMkLst>
        </pc:spChg>
        <pc:spChg chg="add">
          <ac:chgData name="Sagar Deepakgiri Goswami" userId="8949344a-5509-4fa3-82ed-d35d0d48938a" providerId="ADAL" clId="{4133F8D6-C0CB-475A-99AC-6E61FE36A5AC}" dt="2022-11-28T12:15:10.773" v="2494" actId="26606"/>
          <ac:spMkLst>
            <pc:docMk/>
            <pc:sldMk cId="3116241410" sldId="269"/>
            <ac:spMk id="54" creationId="{04812C46-200A-4DEB-A05E-3ED6C68C2387}"/>
          </ac:spMkLst>
        </pc:spChg>
        <pc:spChg chg="add">
          <ac:chgData name="Sagar Deepakgiri Goswami" userId="8949344a-5509-4fa3-82ed-d35d0d48938a" providerId="ADAL" clId="{4133F8D6-C0CB-475A-99AC-6E61FE36A5AC}" dt="2022-11-28T12:15:10.773" v="2494" actId="26606"/>
          <ac:spMkLst>
            <pc:docMk/>
            <pc:sldMk cId="3116241410" sldId="269"/>
            <ac:spMk id="56" creationId="{D1EA859B-E555-4109-94F3-6700E046E008}"/>
          </ac:spMkLst>
        </pc:spChg>
        <pc:spChg chg="add">
          <ac:chgData name="Sagar Deepakgiri Goswami" userId="8949344a-5509-4fa3-82ed-d35d0d48938a" providerId="ADAL" clId="{4133F8D6-C0CB-475A-99AC-6E61FE36A5AC}" dt="2022-11-28T12:15:10.773" v="2494" actId="26606"/>
          <ac:spMkLst>
            <pc:docMk/>
            <pc:sldMk cId="3116241410" sldId="269"/>
            <ac:spMk id="57" creationId="{0B620B43-E6E4-ED2F-4586-EDDF2653E703}"/>
          </ac:spMkLst>
        </pc:spChg>
        <pc:graphicFrameChg chg="add del">
          <ac:chgData name="Sagar Deepakgiri Goswami" userId="8949344a-5509-4fa3-82ed-d35d0d48938a" providerId="ADAL" clId="{4133F8D6-C0CB-475A-99AC-6E61FE36A5AC}" dt="2022-11-28T12:14:54.960" v="2485" actId="26606"/>
          <ac:graphicFrameMkLst>
            <pc:docMk/>
            <pc:sldMk cId="3116241410" sldId="269"/>
            <ac:graphicFrameMk id="35" creationId="{9B0B83A3-1948-00D8-0BB6-058A14A08E55}"/>
          </ac:graphicFrameMkLst>
        </pc:graphicFrameChg>
        <pc:graphicFrameChg chg="add del">
          <ac:chgData name="Sagar Deepakgiri Goswami" userId="8949344a-5509-4fa3-82ed-d35d0d48938a" providerId="ADAL" clId="{4133F8D6-C0CB-475A-99AC-6E61FE36A5AC}" dt="2022-11-28T12:15:05.455" v="2491" actId="26606"/>
          <ac:graphicFrameMkLst>
            <pc:docMk/>
            <pc:sldMk cId="3116241410" sldId="269"/>
            <ac:graphicFrameMk id="50" creationId="{9236D459-D847-0EEA-916E-3CE1585567A8}"/>
          </ac:graphicFrameMkLst>
        </pc:graphicFrameChg>
        <pc:graphicFrameChg chg="add del">
          <ac:chgData name="Sagar Deepakgiri Goswami" userId="8949344a-5509-4fa3-82ed-d35d0d48938a" providerId="ADAL" clId="{4133F8D6-C0CB-475A-99AC-6E61FE36A5AC}" dt="2022-11-28T12:15:10.766" v="2493" actId="26606"/>
          <ac:graphicFrameMkLst>
            <pc:docMk/>
            <pc:sldMk cId="3116241410" sldId="269"/>
            <ac:graphicFrameMk id="52" creationId="{74B55C88-2CCC-F182-722F-05827BA66AC3}"/>
          </ac:graphicFrameMkLst>
        </pc:graphicFrameChg>
        <pc:picChg chg="add del">
          <ac:chgData name="Sagar Deepakgiri Goswami" userId="8949344a-5509-4fa3-82ed-d35d0d48938a" providerId="ADAL" clId="{4133F8D6-C0CB-475A-99AC-6E61FE36A5AC}" dt="2022-11-28T12:14:58.203" v="2487" actId="26606"/>
          <ac:picMkLst>
            <pc:docMk/>
            <pc:sldMk cId="3116241410" sldId="269"/>
            <ac:picMk id="37" creationId="{CCA8557E-5D6F-CB28-BD30-DC82CE4D0501}"/>
          </ac:picMkLst>
        </pc:picChg>
        <pc:picChg chg="add del">
          <ac:chgData name="Sagar Deepakgiri Goswami" userId="8949344a-5509-4fa3-82ed-d35d0d48938a" providerId="ADAL" clId="{4133F8D6-C0CB-475A-99AC-6E61FE36A5AC}" dt="2022-11-28T12:15:00.040" v="2489" actId="26606"/>
          <ac:picMkLst>
            <pc:docMk/>
            <pc:sldMk cId="3116241410" sldId="269"/>
            <ac:picMk id="46" creationId="{06E6F607-2802-BA46-B13D-EDF84E689D91}"/>
          </ac:picMkLst>
        </pc:picChg>
        <pc:picChg chg="add">
          <ac:chgData name="Sagar Deepakgiri Goswami" userId="8949344a-5509-4fa3-82ed-d35d0d48938a" providerId="ADAL" clId="{4133F8D6-C0CB-475A-99AC-6E61FE36A5AC}" dt="2022-11-28T12:15:10.773" v="2494" actId="26606"/>
          <ac:picMkLst>
            <pc:docMk/>
            <pc:sldMk cId="3116241410" sldId="269"/>
            <ac:picMk id="55" creationId="{0FD5C339-035B-22BD-346B-557D7731E14C}"/>
          </ac:picMkLst>
        </pc:picChg>
      </pc:sldChg>
      <pc:sldChg chg="addSp delSp modSp del mod modTransition setBg chgLayout">
        <pc:chgData name="Sagar Deepakgiri Goswami" userId="8949344a-5509-4fa3-82ed-d35d0d48938a" providerId="ADAL" clId="{4133F8D6-C0CB-475A-99AC-6E61FE36A5AC}" dt="2022-11-28T12:29:29.539" v="2593" actId="2696"/>
        <pc:sldMkLst>
          <pc:docMk/>
          <pc:sldMk cId="1604049611" sldId="270"/>
        </pc:sldMkLst>
        <pc:spChg chg="mod ord">
          <ac:chgData name="Sagar Deepakgiri Goswami" userId="8949344a-5509-4fa3-82ed-d35d0d48938a" providerId="ADAL" clId="{4133F8D6-C0CB-475A-99AC-6E61FE36A5AC}" dt="2022-11-28T12:12:10.731" v="2461" actId="20577"/>
          <ac:spMkLst>
            <pc:docMk/>
            <pc:sldMk cId="1604049611" sldId="270"/>
            <ac:spMk id="2" creationId="{B03B88DD-A884-37ED-15AC-11D239547494}"/>
          </ac:spMkLst>
        </pc:spChg>
        <pc:spChg chg="add mod ord">
          <ac:chgData name="Sagar Deepakgiri Goswami" userId="8949344a-5509-4fa3-82ed-d35d0d48938a" providerId="ADAL" clId="{4133F8D6-C0CB-475A-99AC-6E61FE36A5AC}" dt="2022-11-28T12:11:44.859" v="2443" actId="26606"/>
          <ac:spMkLst>
            <pc:docMk/>
            <pc:sldMk cId="1604049611" sldId="270"/>
            <ac:spMk id="3" creationId="{83563538-E768-7238-9B72-239CDAD7DAFE}"/>
          </ac:spMkLst>
        </pc:spChg>
        <pc:spChg chg="add del">
          <ac:chgData name="Sagar Deepakgiri Goswami" userId="8949344a-5509-4fa3-82ed-d35d0d48938a" providerId="ADAL" clId="{4133F8D6-C0CB-475A-99AC-6E61FE36A5AC}" dt="2022-11-28T12:11:44.859" v="2443" actId="26606"/>
          <ac:spMkLst>
            <pc:docMk/>
            <pc:sldMk cId="1604049611" sldId="270"/>
            <ac:spMk id="6" creationId="{C1DD1A8A-57D5-4A81-AD04-532B043C5611}"/>
          </ac:spMkLst>
        </pc:spChg>
        <pc:spChg chg="add del">
          <ac:chgData name="Sagar Deepakgiri Goswami" userId="8949344a-5509-4fa3-82ed-d35d0d48938a" providerId="ADAL" clId="{4133F8D6-C0CB-475A-99AC-6E61FE36A5AC}" dt="2022-11-28T12:11:44.859" v="2443" actId="26606"/>
          <ac:spMkLst>
            <pc:docMk/>
            <pc:sldMk cId="1604049611" sldId="270"/>
            <ac:spMk id="8" creationId="{007891EC-4501-44ED-A8C8-B11B6DB767AB}"/>
          </ac:spMkLst>
        </pc:spChg>
        <pc:spChg chg="add del">
          <ac:chgData name="Sagar Deepakgiri Goswami" userId="8949344a-5509-4fa3-82ed-d35d0d48938a" providerId="ADAL" clId="{4133F8D6-C0CB-475A-99AC-6E61FE36A5AC}" dt="2022-11-28T12:11:39.382" v="2441" actId="26606"/>
          <ac:spMkLst>
            <pc:docMk/>
            <pc:sldMk cId="1604049611" sldId="270"/>
            <ac:spMk id="9" creationId="{9B7AD9F6-8CE7-4299-8FC6-328F4DCD3FF9}"/>
          </ac:spMkLst>
        </pc:spChg>
        <pc:spChg chg="add del">
          <ac:chgData name="Sagar Deepakgiri Goswami" userId="8949344a-5509-4fa3-82ed-d35d0d48938a" providerId="ADAL" clId="{4133F8D6-C0CB-475A-99AC-6E61FE36A5AC}" dt="2022-11-28T12:11:39.382" v="2441" actId="26606"/>
          <ac:spMkLst>
            <pc:docMk/>
            <pc:sldMk cId="1604049611" sldId="270"/>
            <ac:spMk id="11" creationId="{F49775AF-8896-43EE-92C6-83497D6DC56F}"/>
          </ac:spMkLst>
        </pc:spChg>
        <pc:picChg chg="add del">
          <ac:chgData name="Sagar Deepakgiri Goswami" userId="8949344a-5509-4fa3-82ed-d35d0d48938a" providerId="ADAL" clId="{4133F8D6-C0CB-475A-99AC-6E61FE36A5AC}" dt="2022-11-28T12:11:39.382" v="2441" actId="26606"/>
          <ac:picMkLst>
            <pc:docMk/>
            <pc:sldMk cId="1604049611" sldId="270"/>
            <ac:picMk id="5" creationId="{6923AB04-B253-9994-04C4-B39F9F499D84}"/>
          </ac:picMkLst>
        </pc:picChg>
        <pc:picChg chg="add del">
          <ac:chgData name="Sagar Deepakgiri Goswami" userId="8949344a-5509-4fa3-82ed-d35d0d48938a" providerId="ADAL" clId="{4133F8D6-C0CB-475A-99AC-6E61FE36A5AC}" dt="2022-11-28T12:11:44.859" v="2443" actId="26606"/>
          <ac:picMkLst>
            <pc:docMk/>
            <pc:sldMk cId="1604049611" sldId="270"/>
            <ac:picMk id="7" creationId="{6B8BBCEB-9558-CB59-851A-B841EF1D9632}"/>
          </ac:picMkLst>
        </pc:picChg>
        <pc:picChg chg="add mod ord">
          <ac:chgData name="Sagar Deepakgiri Goswami" userId="8949344a-5509-4fa3-82ed-d35d0d48938a" providerId="ADAL" clId="{4133F8D6-C0CB-475A-99AC-6E61FE36A5AC}" dt="2022-11-28T12:12:43.635" v="2463" actId="167"/>
          <ac:picMkLst>
            <pc:docMk/>
            <pc:sldMk cId="1604049611" sldId="270"/>
            <ac:picMk id="10" creationId="{D958E740-CA29-8336-DBB8-687B499874F7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51:43.518" v="2838"/>
        <pc:sldMkLst>
          <pc:docMk/>
          <pc:sldMk cId="2630743727" sldId="271"/>
        </pc:sldMkLst>
        <pc:spChg chg="mod">
          <ac:chgData name="Sagar Deepakgiri Goswami" userId="8949344a-5509-4fa3-82ed-d35d0d48938a" providerId="ADAL" clId="{4133F8D6-C0CB-475A-99AC-6E61FE36A5AC}" dt="2022-11-28T12:16:38.622" v="2515" actId="26606"/>
          <ac:spMkLst>
            <pc:docMk/>
            <pc:sldMk cId="2630743727" sldId="271"/>
            <ac:spMk id="2" creationId="{5FE4B701-AF7A-AD6C-CDAD-5E5985A5975D}"/>
          </ac:spMkLst>
        </pc:spChg>
        <pc:spChg chg="add del">
          <ac:chgData name="Sagar Deepakgiri Goswami" userId="8949344a-5509-4fa3-82ed-d35d0d48938a" providerId="ADAL" clId="{4133F8D6-C0CB-475A-99AC-6E61FE36A5AC}" dt="2022-11-28T12:15:35.900" v="2496" actId="26606"/>
          <ac:spMkLst>
            <pc:docMk/>
            <pc:sldMk cId="2630743727" sldId="271"/>
            <ac:spMk id="7" creationId="{53F29798-D584-4792-9B62-3F5F5C36D619}"/>
          </ac:spMkLst>
        </pc:spChg>
        <pc:spChg chg="add del">
          <ac:chgData name="Sagar Deepakgiri Goswami" userId="8949344a-5509-4fa3-82ed-d35d0d48938a" providerId="ADAL" clId="{4133F8D6-C0CB-475A-99AC-6E61FE36A5AC}" dt="2022-11-28T12:15:45.986" v="2498" actId="26606"/>
          <ac:spMkLst>
            <pc:docMk/>
            <pc:sldMk cId="2630743727" sldId="271"/>
            <ac:spMk id="8" creationId="{275D6C10-B5A7-4715-803E-0501C9C2CC21}"/>
          </ac:spMkLst>
        </pc:spChg>
        <pc:spChg chg="add del">
          <ac:chgData name="Sagar Deepakgiri Goswami" userId="8949344a-5509-4fa3-82ed-d35d0d48938a" providerId="ADAL" clId="{4133F8D6-C0CB-475A-99AC-6E61FE36A5AC}" dt="2022-11-28T12:15:57.023" v="2500" actId="26606"/>
          <ac:spMkLst>
            <pc:docMk/>
            <pc:sldMk cId="2630743727" sldId="271"/>
            <ac:spMk id="9" creationId="{A4AC5506-6312-4701-8D3C-40187889A947}"/>
          </ac:spMkLst>
        </pc:spChg>
        <pc:spChg chg="add del">
          <ac:chgData name="Sagar Deepakgiri Goswami" userId="8949344a-5509-4fa3-82ed-d35d0d48938a" providerId="ADAL" clId="{4133F8D6-C0CB-475A-99AC-6E61FE36A5AC}" dt="2022-11-28T12:16:00.513" v="2502" actId="26606"/>
          <ac:spMkLst>
            <pc:docMk/>
            <pc:sldMk cId="2630743727" sldId="271"/>
            <ac:spMk id="11" creationId="{BCED4D40-4B67-4331-AC48-79B82B4A47D8}"/>
          </ac:spMkLst>
        </pc:spChg>
        <pc:spChg chg="add del">
          <ac:chgData name="Sagar Deepakgiri Goswami" userId="8949344a-5509-4fa3-82ed-d35d0d48938a" providerId="ADAL" clId="{4133F8D6-C0CB-475A-99AC-6E61FE36A5AC}" dt="2022-11-28T12:16:00.513" v="2502" actId="26606"/>
          <ac:spMkLst>
            <pc:docMk/>
            <pc:sldMk cId="2630743727" sldId="271"/>
            <ac:spMk id="12" creationId="{670CEDEF-4F34-412E-84EE-329C1E936AF5}"/>
          </ac:spMkLst>
        </pc:spChg>
        <pc:spChg chg="add del">
          <ac:chgData name="Sagar Deepakgiri Goswami" userId="8949344a-5509-4fa3-82ed-d35d0d48938a" providerId="ADAL" clId="{4133F8D6-C0CB-475A-99AC-6E61FE36A5AC}" dt="2022-11-28T12:16:03.579" v="2506" actId="26606"/>
          <ac:spMkLst>
            <pc:docMk/>
            <pc:sldMk cId="2630743727" sldId="271"/>
            <ac:spMk id="13" creationId="{BCED4D40-4B67-4331-AC48-79B82B4A47D8}"/>
          </ac:spMkLst>
        </pc:spChg>
        <pc:spChg chg="add del">
          <ac:chgData name="Sagar Deepakgiri Goswami" userId="8949344a-5509-4fa3-82ed-d35d0d48938a" providerId="ADAL" clId="{4133F8D6-C0CB-475A-99AC-6E61FE36A5AC}" dt="2022-11-28T12:16:03.579" v="2506" actId="26606"/>
          <ac:spMkLst>
            <pc:docMk/>
            <pc:sldMk cId="2630743727" sldId="271"/>
            <ac:spMk id="14" creationId="{670CEDEF-4F34-412E-84EE-329C1E936AF5}"/>
          </ac:spMkLst>
        </pc:spChg>
        <pc:spChg chg="add del">
          <ac:chgData name="Sagar Deepakgiri Goswami" userId="8949344a-5509-4fa3-82ed-d35d0d48938a" providerId="ADAL" clId="{4133F8D6-C0CB-475A-99AC-6E61FE36A5AC}" dt="2022-11-28T12:16:07.559" v="2508" actId="26606"/>
          <ac:spMkLst>
            <pc:docMk/>
            <pc:sldMk cId="2630743727" sldId="271"/>
            <ac:spMk id="16" creationId="{C59AB4C8-9178-4F7A-8404-6890510B5917}"/>
          </ac:spMkLst>
        </pc:spChg>
        <pc:spChg chg="add del">
          <ac:chgData name="Sagar Deepakgiri Goswami" userId="8949344a-5509-4fa3-82ed-d35d0d48938a" providerId="ADAL" clId="{4133F8D6-C0CB-475A-99AC-6E61FE36A5AC}" dt="2022-11-28T12:16:07.559" v="2508" actId="26606"/>
          <ac:spMkLst>
            <pc:docMk/>
            <pc:sldMk cId="2630743727" sldId="271"/>
            <ac:spMk id="17" creationId="{4CFDFB37-4BC7-42C6-915D-A6609139BFE7}"/>
          </ac:spMkLst>
        </pc:spChg>
        <pc:spChg chg="add">
          <ac:chgData name="Sagar Deepakgiri Goswami" userId="8949344a-5509-4fa3-82ed-d35d0d48938a" providerId="ADAL" clId="{4133F8D6-C0CB-475A-99AC-6E61FE36A5AC}" dt="2022-11-28T12:16:38.622" v="2515" actId="26606"/>
          <ac:spMkLst>
            <pc:docMk/>
            <pc:sldMk cId="2630743727" sldId="271"/>
            <ac:spMk id="18" creationId="{C58F402F-FDB5-409B-8818-B6FCE06E577C}"/>
          </ac:spMkLst>
        </pc:spChg>
        <pc:spChg chg="add del">
          <ac:chgData name="Sagar Deepakgiri Goswami" userId="8949344a-5509-4fa3-82ed-d35d0d48938a" providerId="ADAL" clId="{4133F8D6-C0CB-475A-99AC-6E61FE36A5AC}" dt="2022-11-28T12:16:14.318" v="2510" actId="26606"/>
          <ac:spMkLst>
            <pc:docMk/>
            <pc:sldMk cId="2630743727" sldId="271"/>
            <ac:spMk id="19" creationId="{BCED4D40-4B67-4331-AC48-79B82B4A47D8}"/>
          </ac:spMkLst>
        </pc:spChg>
        <pc:spChg chg="add del">
          <ac:chgData name="Sagar Deepakgiri Goswami" userId="8949344a-5509-4fa3-82ed-d35d0d48938a" providerId="ADAL" clId="{4133F8D6-C0CB-475A-99AC-6E61FE36A5AC}" dt="2022-11-28T12:16:14.318" v="2510" actId="26606"/>
          <ac:spMkLst>
            <pc:docMk/>
            <pc:sldMk cId="2630743727" sldId="271"/>
            <ac:spMk id="20" creationId="{670CEDEF-4F34-412E-84EE-329C1E936AF5}"/>
          </ac:spMkLst>
        </pc:spChg>
        <pc:spChg chg="add del">
          <ac:chgData name="Sagar Deepakgiri Goswami" userId="8949344a-5509-4fa3-82ed-d35d0d48938a" providerId="ADAL" clId="{4133F8D6-C0CB-475A-99AC-6E61FE36A5AC}" dt="2022-11-28T12:16:23.497" v="2512" actId="26606"/>
          <ac:spMkLst>
            <pc:docMk/>
            <pc:sldMk cId="2630743727" sldId="271"/>
            <ac:spMk id="23" creationId="{7F57BEA8-497D-4AA8-8A18-BDCD696B25FE}"/>
          </ac:spMkLst>
        </pc:spChg>
        <pc:spChg chg="add del">
          <ac:chgData name="Sagar Deepakgiri Goswami" userId="8949344a-5509-4fa3-82ed-d35d0d48938a" providerId="ADAL" clId="{4133F8D6-C0CB-475A-99AC-6E61FE36A5AC}" dt="2022-11-28T12:16:38.547" v="2514" actId="26606"/>
          <ac:spMkLst>
            <pc:docMk/>
            <pc:sldMk cId="2630743727" sldId="271"/>
            <ac:spMk id="27" creationId="{823AC064-BC96-4F32-8AE1-B2FD38754823}"/>
          </ac:spMkLst>
        </pc:spChg>
        <pc:spChg chg="add">
          <ac:chgData name="Sagar Deepakgiri Goswami" userId="8949344a-5509-4fa3-82ed-d35d0d48938a" providerId="ADAL" clId="{4133F8D6-C0CB-475A-99AC-6E61FE36A5AC}" dt="2022-11-28T12:16:38.622" v="2515" actId="26606"/>
          <ac:spMkLst>
            <pc:docMk/>
            <pc:sldMk cId="2630743727" sldId="271"/>
            <ac:spMk id="30" creationId="{C7D023E4-8DE1-436E-9847-ED6A4B4B04FD}"/>
          </ac:spMkLst>
        </pc:spChg>
        <pc:spChg chg="add">
          <ac:chgData name="Sagar Deepakgiri Goswami" userId="8949344a-5509-4fa3-82ed-d35d0d48938a" providerId="ADAL" clId="{4133F8D6-C0CB-475A-99AC-6E61FE36A5AC}" dt="2022-11-28T12:16:38.622" v="2515" actId="26606"/>
          <ac:spMkLst>
            <pc:docMk/>
            <pc:sldMk cId="2630743727" sldId="271"/>
            <ac:spMk id="31" creationId="{8B2B1708-8CE4-4A20-94F5-55118AE2CBD7}"/>
          </ac:spMkLst>
        </pc:spChg>
        <pc:grpChg chg="add">
          <ac:chgData name="Sagar Deepakgiri Goswami" userId="8949344a-5509-4fa3-82ed-d35d0d48938a" providerId="ADAL" clId="{4133F8D6-C0CB-475A-99AC-6E61FE36A5AC}" dt="2022-11-28T12:16:38.622" v="2515" actId="26606"/>
          <ac:grpSpMkLst>
            <pc:docMk/>
            <pc:sldMk cId="2630743727" sldId="271"/>
            <ac:grpSpMk id="32" creationId="{5D095D3E-C464-41D5-87FA-07742698A722}"/>
          </ac:grpSpMkLst>
        </pc:grpChg>
        <pc:grpChg chg="add">
          <ac:chgData name="Sagar Deepakgiri Goswami" userId="8949344a-5509-4fa3-82ed-d35d0d48938a" providerId="ADAL" clId="{4133F8D6-C0CB-475A-99AC-6E61FE36A5AC}" dt="2022-11-28T12:16:38.622" v="2515" actId="26606"/>
          <ac:grpSpMkLst>
            <pc:docMk/>
            <pc:sldMk cId="2630743727" sldId="271"/>
            <ac:grpSpMk id="34" creationId="{E27AF472-EAE3-4572-AB69-B92BD10DBC6D}"/>
          </ac:grpSpMkLst>
        </pc:grpChg>
        <pc:graphicFrameChg chg="add mod">
          <ac:chgData name="Sagar Deepakgiri Goswami" userId="8949344a-5509-4fa3-82ed-d35d0d48938a" providerId="ADAL" clId="{4133F8D6-C0CB-475A-99AC-6E61FE36A5AC}" dt="2022-11-28T12:16:38.622" v="2515" actId="26606"/>
          <ac:graphicFrameMkLst>
            <pc:docMk/>
            <pc:sldMk cId="2630743727" sldId="271"/>
            <ac:graphicFrameMk id="5" creationId="{ECCFBC76-20BB-5F21-5C1E-BC0C85631F2E}"/>
          </ac:graphicFrameMkLst>
        </pc:graphicFrameChg>
        <pc:cxnChg chg="add del">
          <ac:chgData name="Sagar Deepakgiri Goswami" userId="8949344a-5509-4fa3-82ed-d35d0d48938a" providerId="ADAL" clId="{4133F8D6-C0CB-475A-99AC-6E61FE36A5AC}" dt="2022-11-28T12:16:23.497" v="2512" actId="26606"/>
          <ac:cxnSpMkLst>
            <pc:docMk/>
            <pc:sldMk cId="2630743727" sldId="271"/>
            <ac:cxnSpMk id="22" creationId="{D2E961F1-4A28-4A5F-BBD4-6E400E5E6C75}"/>
          </ac:cxnSpMkLst>
        </pc:cxnChg>
        <pc:cxnChg chg="add del">
          <ac:chgData name="Sagar Deepakgiri Goswami" userId="8949344a-5509-4fa3-82ed-d35d0d48938a" providerId="ADAL" clId="{4133F8D6-C0CB-475A-99AC-6E61FE36A5AC}" dt="2022-11-28T12:16:23.497" v="2512" actId="26606"/>
          <ac:cxnSpMkLst>
            <pc:docMk/>
            <pc:sldMk cId="2630743727" sldId="271"/>
            <ac:cxnSpMk id="24" creationId="{A82415D3-DDE5-4D63-8CB3-23A5EC581B27}"/>
          </ac:cxnSpMkLst>
        </pc:cxnChg>
        <pc:cxnChg chg="add del">
          <ac:chgData name="Sagar Deepakgiri Goswami" userId="8949344a-5509-4fa3-82ed-d35d0d48938a" providerId="ADAL" clId="{4133F8D6-C0CB-475A-99AC-6E61FE36A5AC}" dt="2022-11-28T12:16:23.497" v="2512" actId="26606"/>
          <ac:cxnSpMkLst>
            <pc:docMk/>
            <pc:sldMk cId="2630743727" sldId="271"/>
            <ac:cxnSpMk id="25" creationId="{AD7193FB-6AE6-4B3B-8F89-56B55DD63B4D}"/>
          </ac:cxnSpMkLst>
        </pc:cxnChg>
        <pc:cxnChg chg="add del">
          <ac:chgData name="Sagar Deepakgiri Goswami" userId="8949344a-5509-4fa3-82ed-d35d0d48938a" providerId="ADAL" clId="{4133F8D6-C0CB-475A-99AC-6E61FE36A5AC}" dt="2022-11-28T12:16:38.547" v="2514" actId="26606"/>
          <ac:cxnSpMkLst>
            <pc:docMk/>
            <pc:sldMk cId="2630743727" sldId="271"/>
            <ac:cxnSpMk id="28" creationId="{7E7C77BC-7138-40B1-A15B-20F57A494629}"/>
          </ac:cxnSpMkLst>
        </pc:cxnChg>
      </pc:sldChg>
      <pc:sldChg chg="modTransition">
        <pc:chgData name="Sagar Deepakgiri Goswami" userId="8949344a-5509-4fa3-82ed-d35d0d48938a" providerId="ADAL" clId="{4133F8D6-C0CB-475A-99AC-6E61FE36A5AC}" dt="2022-11-28T12:30:06.856" v="2596"/>
        <pc:sldMkLst>
          <pc:docMk/>
          <pc:sldMk cId="1350322166" sldId="272"/>
        </pc:sldMkLst>
      </pc:sldChg>
      <pc:sldChg chg="addSp delSp modSp del mod modTransition modClrScheme chgLayout">
        <pc:chgData name="Sagar Deepakgiri Goswami" userId="8949344a-5509-4fa3-82ed-d35d0d48938a" providerId="ADAL" clId="{4133F8D6-C0CB-475A-99AC-6E61FE36A5AC}" dt="2022-11-28T11:23:15.134" v="1758" actId="2696"/>
        <pc:sldMkLst>
          <pc:docMk/>
          <pc:sldMk cId="1143173566" sldId="279"/>
        </pc:sldMkLst>
        <pc:spChg chg="mod ord">
          <ac:chgData name="Sagar Deepakgiri Goswami" userId="8949344a-5509-4fa3-82ed-d35d0d48938a" providerId="ADAL" clId="{4133F8D6-C0CB-475A-99AC-6E61FE36A5AC}" dt="2022-11-28T11:14:11.134" v="1598" actId="700"/>
          <ac:spMkLst>
            <pc:docMk/>
            <pc:sldMk cId="1143173566" sldId="279"/>
            <ac:spMk id="2" creationId="{59007849-9734-92F9-4E6B-01776E9E8573}"/>
          </ac:spMkLst>
        </pc:spChg>
        <pc:spChg chg="mod ord">
          <ac:chgData name="Sagar Deepakgiri Goswami" userId="8949344a-5509-4fa3-82ed-d35d0d48938a" providerId="ADAL" clId="{4133F8D6-C0CB-475A-99AC-6E61FE36A5AC}" dt="2022-11-28T11:14:11.134" v="1598" actId="700"/>
          <ac:spMkLst>
            <pc:docMk/>
            <pc:sldMk cId="1143173566" sldId="279"/>
            <ac:spMk id="3" creationId="{80C39F7E-7B80-F1D2-E6B9-FAEFA19B8866}"/>
          </ac:spMkLst>
        </pc:spChg>
        <pc:spChg chg="add mod ord">
          <ac:chgData name="Sagar Deepakgiri Goswami" userId="8949344a-5509-4fa3-82ed-d35d0d48938a" providerId="ADAL" clId="{4133F8D6-C0CB-475A-99AC-6E61FE36A5AC}" dt="2022-11-28T11:14:50.232" v="1623" actId="12"/>
          <ac:spMkLst>
            <pc:docMk/>
            <pc:sldMk cId="1143173566" sldId="279"/>
            <ac:spMk id="8" creationId="{A4E3477A-1707-0E18-3385-BD38737F9004}"/>
          </ac:spMkLst>
        </pc:spChg>
        <pc:spChg chg="add del mod ord">
          <ac:chgData name="Sagar Deepakgiri Goswami" userId="8949344a-5509-4fa3-82ed-d35d0d48938a" providerId="ADAL" clId="{4133F8D6-C0CB-475A-99AC-6E61FE36A5AC}" dt="2022-11-28T11:14:20.448" v="1604" actId="478"/>
          <ac:spMkLst>
            <pc:docMk/>
            <pc:sldMk cId="1143173566" sldId="279"/>
            <ac:spMk id="9" creationId="{46D15D63-56C5-ADB3-208A-33041C76DC93}"/>
          </ac:spMkLst>
        </pc:spChg>
        <pc:spChg chg="add del mod ord">
          <ac:chgData name="Sagar Deepakgiri Goswami" userId="8949344a-5509-4fa3-82ed-d35d0d48938a" providerId="ADAL" clId="{4133F8D6-C0CB-475A-99AC-6E61FE36A5AC}" dt="2022-11-28T11:14:18.768" v="1603" actId="478"/>
          <ac:spMkLst>
            <pc:docMk/>
            <pc:sldMk cId="1143173566" sldId="279"/>
            <ac:spMk id="10" creationId="{342E2595-02CA-DFFE-AFC2-BF78D6DBE913}"/>
          </ac:spMkLst>
        </pc:spChg>
        <pc:grpChg chg="add mod">
          <ac:chgData name="Sagar Deepakgiri Goswami" userId="8949344a-5509-4fa3-82ed-d35d0d48938a" providerId="ADAL" clId="{4133F8D6-C0CB-475A-99AC-6E61FE36A5AC}" dt="2022-11-28T11:14:32.984" v="1614" actId="1076"/>
          <ac:grpSpMkLst>
            <pc:docMk/>
            <pc:sldMk cId="1143173566" sldId="279"/>
            <ac:grpSpMk id="7" creationId="{229CB2F2-D697-B594-472E-670086E9F5ED}"/>
          </ac:grpSpMkLst>
        </pc:grpChg>
        <pc:picChg chg="mod">
          <ac:chgData name="Sagar Deepakgiri Goswami" userId="8949344a-5509-4fa3-82ed-d35d0d48938a" providerId="ADAL" clId="{4133F8D6-C0CB-475A-99AC-6E61FE36A5AC}" dt="2022-11-28T11:14:28.114" v="1613" actId="1076"/>
          <ac:picMkLst>
            <pc:docMk/>
            <pc:sldMk cId="1143173566" sldId="279"/>
            <ac:picMk id="4" creationId="{65CB97EC-E6EE-3F6B-E1C1-CCE3620C53E3}"/>
          </ac:picMkLst>
        </pc:picChg>
        <pc:picChg chg="mod modCrop">
          <ac:chgData name="Sagar Deepakgiri Goswami" userId="8949344a-5509-4fa3-82ed-d35d0d48938a" providerId="ADAL" clId="{4133F8D6-C0CB-475A-99AC-6E61FE36A5AC}" dt="2022-11-28T09:47:01.692" v="218" actId="164"/>
          <ac:picMkLst>
            <pc:docMk/>
            <pc:sldMk cId="1143173566" sldId="279"/>
            <ac:picMk id="5" creationId="{05211369-0113-3128-7791-17D653A3B2D8}"/>
          </ac:picMkLst>
        </pc:picChg>
        <pc:picChg chg="add mod modCrop">
          <ac:chgData name="Sagar Deepakgiri Goswami" userId="8949344a-5509-4fa3-82ed-d35d0d48938a" providerId="ADAL" clId="{4133F8D6-C0CB-475A-99AC-6E61FE36A5AC}" dt="2022-11-28T09:47:01.692" v="218" actId="164"/>
          <ac:picMkLst>
            <pc:docMk/>
            <pc:sldMk cId="1143173566" sldId="279"/>
            <ac:picMk id="6" creationId="{2A2370FD-EBDA-7E9B-58AF-C6AA60596649}"/>
          </ac:picMkLst>
        </pc:picChg>
      </pc:sldChg>
      <pc:sldChg chg="addSp delSp modSp mod ord modTransition setBg modAnim">
        <pc:chgData name="Sagar Deepakgiri Goswami" userId="8949344a-5509-4fa3-82ed-d35d0d48938a" providerId="ADAL" clId="{4133F8D6-C0CB-475A-99AC-6E61FE36A5AC}" dt="2022-11-28T12:44:18.596" v="2749"/>
        <pc:sldMkLst>
          <pc:docMk/>
          <pc:sldMk cId="3812179018" sldId="281"/>
        </pc:sldMkLst>
        <pc:spChg chg="mod ord">
          <ac:chgData name="Sagar Deepakgiri Goswami" userId="8949344a-5509-4fa3-82ed-d35d0d48938a" providerId="ADAL" clId="{4133F8D6-C0CB-475A-99AC-6E61FE36A5AC}" dt="2022-11-28T11:20:55.774" v="1733" actId="20577"/>
          <ac:spMkLst>
            <pc:docMk/>
            <pc:sldMk cId="3812179018" sldId="281"/>
            <ac:spMk id="2" creationId="{803EE352-6C29-6E0B-7292-69890962083D}"/>
          </ac:spMkLst>
        </pc:spChg>
        <pc:spChg chg="del mod ord">
          <ac:chgData name="Sagar Deepakgiri Goswami" userId="8949344a-5509-4fa3-82ed-d35d0d48938a" providerId="ADAL" clId="{4133F8D6-C0CB-475A-99AC-6E61FE36A5AC}" dt="2022-11-28T11:18:34.266" v="1675" actId="478"/>
          <ac:spMkLst>
            <pc:docMk/>
            <pc:sldMk cId="3812179018" sldId="281"/>
            <ac:spMk id="3" creationId="{1C094C64-97D2-F99D-E5C1-B42E1C3A4B57}"/>
          </ac:spMkLst>
        </pc:spChg>
        <pc:spChg chg="add del mod">
          <ac:chgData name="Sagar Deepakgiri Goswami" userId="8949344a-5509-4fa3-82ed-d35d0d48938a" providerId="ADAL" clId="{4133F8D6-C0CB-475A-99AC-6E61FE36A5AC}" dt="2022-11-28T11:18:47.838" v="1679" actId="478"/>
          <ac:spMkLst>
            <pc:docMk/>
            <pc:sldMk cId="3812179018" sldId="281"/>
            <ac:spMk id="6" creationId="{A0732CE1-D1B9-B91C-FD02-FA87B307996E}"/>
          </ac:spMkLst>
        </pc:spChg>
        <pc:spChg chg="add del">
          <ac:chgData name="Sagar Deepakgiri Goswami" userId="8949344a-5509-4fa3-82ed-d35d0d48938a" providerId="ADAL" clId="{4133F8D6-C0CB-475A-99AC-6E61FE36A5AC}" dt="2022-11-28T11:15:22.127" v="1625" actId="26606"/>
          <ac:spMkLst>
            <pc:docMk/>
            <pc:sldMk cId="3812179018" sldId="281"/>
            <ac:spMk id="12" creationId="{521C4EA8-6B83-4338-913D-D75D3C4F34D6}"/>
          </ac:spMkLst>
        </pc:spChg>
        <pc:spChg chg="add del">
          <ac:chgData name="Sagar Deepakgiri Goswami" userId="8949344a-5509-4fa3-82ed-d35d0d48938a" providerId="ADAL" clId="{4133F8D6-C0CB-475A-99AC-6E61FE36A5AC}" dt="2022-11-28T11:15:22.127" v="1625" actId="26606"/>
          <ac:spMkLst>
            <pc:docMk/>
            <pc:sldMk cId="3812179018" sldId="281"/>
            <ac:spMk id="18" creationId="{04357C93-F0CB-4A1C-8F77-4E9063789819}"/>
          </ac:spMkLst>
        </pc:spChg>
        <pc:spChg chg="add del">
          <ac:chgData name="Sagar Deepakgiri Goswami" userId="8949344a-5509-4fa3-82ed-d35d0d48938a" providerId="ADAL" clId="{4133F8D6-C0CB-475A-99AC-6E61FE36A5AC}" dt="2022-11-28T11:15:58.932" v="1629" actId="26606"/>
          <ac:spMkLst>
            <pc:docMk/>
            <pc:sldMk cId="3812179018" sldId="281"/>
            <ac:spMk id="19" creationId="{B81933D1-5615-42C7-9C0B-4EB7105CCE2D}"/>
          </ac:spMkLst>
        </pc:spChg>
        <pc:spChg chg="add del">
          <ac:chgData name="Sagar Deepakgiri Goswami" userId="8949344a-5509-4fa3-82ed-d35d0d48938a" providerId="ADAL" clId="{4133F8D6-C0CB-475A-99AC-6E61FE36A5AC}" dt="2022-11-28T11:15:23.972" v="1627" actId="26606"/>
          <ac:spMkLst>
            <pc:docMk/>
            <pc:sldMk cId="3812179018" sldId="281"/>
            <ac:spMk id="20" creationId="{FB5B0058-AF13-4859-B429-4EDDE2A26F7F}"/>
          </ac:spMkLst>
        </pc:spChg>
        <pc:spChg chg="add del">
          <ac:chgData name="Sagar Deepakgiri Goswami" userId="8949344a-5509-4fa3-82ed-d35d0d48938a" providerId="ADAL" clId="{4133F8D6-C0CB-475A-99AC-6E61FE36A5AC}" dt="2022-11-28T11:15:23.972" v="1627" actId="26606"/>
          <ac:spMkLst>
            <pc:docMk/>
            <pc:sldMk cId="3812179018" sldId="281"/>
            <ac:spMk id="21" creationId="{0277405F-0B4F-4418-B773-1B38814125B6}"/>
          </ac:spMkLst>
        </pc:spChg>
        <pc:spChg chg="add del">
          <ac:chgData name="Sagar Deepakgiri Goswami" userId="8949344a-5509-4fa3-82ed-d35d0d48938a" providerId="ADAL" clId="{4133F8D6-C0CB-475A-99AC-6E61FE36A5AC}" dt="2022-11-28T11:15:58.932" v="1629" actId="26606"/>
          <ac:spMkLst>
            <pc:docMk/>
            <pc:sldMk cId="3812179018" sldId="281"/>
            <ac:spMk id="23" creationId="{19C9EAEA-39D0-4B0E-A0EB-51E7B26740B1}"/>
          </ac:spMkLst>
        </pc:spChg>
        <pc:spChg chg="add del">
          <ac:chgData name="Sagar Deepakgiri Goswami" userId="8949344a-5509-4fa3-82ed-d35d0d48938a" providerId="ADAL" clId="{4133F8D6-C0CB-475A-99AC-6E61FE36A5AC}" dt="2022-11-28T11:15:58.932" v="1629" actId="26606"/>
          <ac:spMkLst>
            <pc:docMk/>
            <pc:sldMk cId="3812179018" sldId="281"/>
            <ac:spMk id="24" creationId="{E18F6E8B-15ED-43C7-94BA-91549A651C73}"/>
          </ac:spMkLst>
        </pc:spChg>
        <pc:spChg chg="add del">
          <ac:chgData name="Sagar Deepakgiri Goswami" userId="8949344a-5509-4fa3-82ed-d35d0d48938a" providerId="ADAL" clId="{4133F8D6-C0CB-475A-99AC-6E61FE36A5AC}" dt="2022-11-28T11:15:58.932" v="1629" actId="26606"/>
          <ac:spMkLst>
            <pc:docMk/>
            <pc:sldMk cId="3812179018" sldId="281"/>
            <ac:spMk id="26" creationId="{B089A89A-1E9C-4761-9DFF-53C275FBF870}"/>
          </ac:spMkLst>
        </pc:spChg>
        <pc:spChg chg="add">
          <ac:chgData name="Sagar Deepakgiri Goswami" userId="8949344a-5509-4fa3-82ed-d35d0d48938a" providerId="ADAL" clId="{4133F8D6-C0CB-475A-99AC-6E61FE36A5AC}" dt="2022-11-28T11:15:58.938" v="1630" actId="26606"/>
          <ac:spMkLst>
            <pc:docMk/>
            <pc:sldMk cId="3812179018" sldId="281"/>
            <ac:spMk id="28" creationId="{2EAA8ABB-E28C-4BD6-B2CD-376882E92173}"/>
          </ac:spMkLst>
        </pc:spChg>
        <pc:spChg chg="add">
          <ac:chgData name="Sagar Deepakgiri Goswami" userId="8949344a-5509-4fa3-82ed-d35d0d48938a" providerId="ADAL" clId="{4133F8D6-C0CB-475A-99AC-6E61FE36A5AC}" dt="2022-11-28T11:15:58.938" v="1630" actId="26606"/>
          <ac:spMkLst>
            <pc:docMk/>
            <pc:sldMk cId="3812179018" sldId="281"/>
            <ac:spMk id="32" creationId="{04357C93-F0CB-4A1C-8F77-4E9063789819}"/>
          </ac:spMkLst>
        </pc:spChg>
        <pc:grpChg chg="add del">
          <ac:chgData name="Sagar Deepakgiri Goswami" userId="8949344a-5509-4fa3-82ed-d35d0d48938a" providerId="ADAL" clId="{4133F8D6-C0CB-475A-99AC-6E61FE36A5AC}" dt="2022-11-28T11:15:22.127" v="1625" actId="26606"/>
          <ac:grpSpMkLst>
            <pc:docMk/>
            <pc:sldMk cId="3812179018" sldId="281"/>
            <ac:grpSpMk id="14" creationId="{3AF6A671-C637-4547-85F4-51B6D1881399}"/>
          </ac:grpSpMkLst>
        </pc:grpChg>
        <pc:grpChg chg="add del">
          <ac:chgData name="Sagar Deepakgiri Goswami" userId="8949344a-5509-4fa3-82ed-d35d0d48938a" providerId="ADAL" clId="{4133F8D6-C0CB-475A-99AC-6E61FE36A5AC}" dt="2022-11-28T11:15:58.932" v="1629" actId="26606"/>
          <ac:grpSpMkLst>
            <pc:docMk/>
            <pc:sldMk cId="3812179018" sldId="281"/>
            <ac:grpSpMk id="25" creationId="{032D8612-31EB-44CF-A1D0-14FD4C705424}"/>
          </ac:grpSpMkLst>
        </pc:grpChg>
        <pc:grpChg chg="add">
          <ac:chgData name="Sagar Deepakgiri Goswami" userId="8949344a-5509-4fa3-82ed-d35d0d48938a" providerId="ADAL" clId="{4133F8D6-C0CB-475A-99AC-6E61FE36A5AC}" dt="2022-11-28T11:15:58.938" v="1630" actId="26606"/>
          <ac:grpSpMkLst>
            <pc:docMk/>
            <pc:sldMk cId="3812179018" sldId="281"/>
            <ac:grpSpMk id="29" creationId="{3AF6A671-C637-4547-85F4-51B6D1881399}"/>
          </ac:grpSpMkLst>
        </pc:grpChg>
        <pc:picChg chg="mod ord modCrop">
          <ac:chgData name="Sagar Deepakgiri Goswami" userId="8949344a-5509-4fa3-82ed-d35d0d48938a" providerId="ADAL" clId="{4133F8D6-C0CB-475A-99AC-6E61FE36A5AC}" dt="2022-11-28T11:21:37.259" v="1746" actId="1076"/>
          <ac:picMkLst>
            <pc:docMk/>
            <pc:sldMk cId="3812179018" sldId="281"/>
            <ac:picMk id="5" creationId="{F8A97BDE-E2D4-3C6A-B878-98DCAAF2A0EF}"/>
          </ac:picMkLst>
        </pc:picChg>
        <pc:picChg chg="mod modCrop">
          <ac:chgData name="Sagar Deepakgiri Goswami" userId="8949344a-5509-4fa3-82ed-d35d0d48938a" providerId="ADAL" clId="{4133F8D6-C0CB-475A-99AC-6E61FE36A5AC}" dt="2022-11-28T11:23:06.064" v="1757" actId="14100"/>
          <ac:picMkLst>
            <pc:docMk/>
            <pc:sldMk cId="3812179018" sldId="281"/>
            <ac:picMk id="7" creationId="{662423D7-6A81-DD16-0F1B-BC51D05775F2}"/>
          </ac:picMkLst>
        </pc:picChg>
      </pc:sldChg>
      <pc:sldChg chg="addSp modSp mod modTransition setBg addAnim modAnim">
        <pc:chgData name="Sagar Deepakgiri Goswami" userId="8949344a-5509-4fa3-82ed-d35d0d48938a" providerId="ADAL" clId="{4133F8D6-C0CB-475A-99AC-6E61FE36A5AC}" dt="2022-11-28T12:50:40.630" v="2824"/>
        <pc:sldMkLst>
          <pc:docMk/>
          <pc:sldMk cId="303240809" sldId="283"/>
        </pc:sldMkLst>
        <pc:spChg chg="mod">
          <ac:chgData name="Sagar Deepakgiri Goswami" userId="8949344a-5509-4fa3-82ed-d35d0d48938a" providerId="ADAL" clId="{4133F8D6-C0CB-475A-99AC-6E61FE36A5AC}" dt="2022-11-28T12:10:11.123" v="2420" actId="26606"/>
          <ac:spMkLst>
            <pc:docMk/>
            <pc:sldMk cId="303240809" sldId="283"/>
            <ac:spMk id="2" creationId="{536E4613-9D72-035F-90BE-2059F7B553F8}"/>
          </ac:spMkLst>
        </pc:spChg>
        <pc:spChg chg="add">
          <ac:chgData name="Sagar Deepakgiri Goswami" userId="8949344a-5509-4fa3-82ed-d35d0d48938a" providerId="ADAL" clId="{4133F8D6-C0CB-475A-99AC-6E61FE36A5AC}" dt="2022-11-28T12:10:11.123" v="2420" actId="26606"/>
          <ac:spMkLst>
            <pc:docMk/>
            <pc:sldMk cId="303240809" sldId="283"/>
            <ac:spMk id="9" creationId="{20D5D19D-0789-4518-B5DC-D47ADF69D25A}"/>
          </ac:spMkLst>
        </pc:spChg>
        <pc:spChg chg="add">
          <ac:chgData name="Sagar Deepakgiri Goswami" userId="8949344a-5509-4fa3-82ed-d35d0d48938a" providerId="ADAL" clId="{4133F8D6-C0CB-475A-99AC-6E61FE36A5AC}" dt="2022-11-28T12:10:11.123" v="2420" actId="26606"/>
          <ac:spMkLst>
            <pc:docMk/>
            <pc:sldMk cId="303240809" sldId="283"/>
            <ac:spMk id="16" creationId="{B81933D1-5615-42C7-9C0B-4EB7105CCE2D}"/>
          </ac:spMkLst>
        </pc:spChg>
        <pc:spChg chg="add">
          <ac:chgData name="Sagar Deepakgiri Goswami" userId="8949344a-5509-4fa3-82ed-d35d0d48938a" providerId="ADAL" clId="{4133F8D6-C0CB-475A-99AC-6E61FE36A5AC}" dt="2022-11-28T12:10:11.123" v="2420" actId="26606"/>
          <ac:spMkLst>
            <pc:docMk/>
            <pc:sldMk cId="303240809" sldId="283"/>
            <ac:spMk id="18" creationId="{19C9EAEA-39D0-4B0E-A0EB-51E7B26740B1}"/>
          </ac:spMkLst>
        </pc:spChg>
        <pc:grpChg chg="add">
          <ac:chgData name="Sagar Deepakgiri Goswami" userId="8949344a-5509-4fa3-82ed-d35d0d48938a" providerId="ADAL" clId="{4133F8D6-C0CB-475A-99AC-6E61FE36A5AC}" dt="2022-11-28T12:10:11.123" v="2420" actId="26606"/>
          <ac:grpSpMkLst>
            <pc:docMk/>
            <pc:sldMk cId="303240809" sldId="283"/>
            <ac:grpSpMk id="11" creationId="{032D8612-31EB-44CF-A1D0-14FD4C705424}"/>
          </ac:grpSpMkLst>
        </pc:grpChg>
        <pc:picChg chg="mod">
          <ac:chgData name="Sagar Deepakgiri Goswami" userId="8949344a-5509-4fa3-82ed-d35d0d48938a" providerId="ADAL" clId="{4133F8D6-C0CB-475A-99AC-6E61FE36A5AC}" dt="2022-11-28T12:10:11.123" v="2420" actId="26606"/>
          <ac:picMkLst>
            <pc:docMk/>
            <pc:sldMk cId="303240809" sldId="283"/>
            <ac:picMk id="4" creationId="{D47C1F55-9201-6A11-C552-17D749259A92}"/>
          </ac:picMkLst>
        </pc:picChg>
      </pc:sldChg>
      <pc:sldChg chg="addSp modSp mod modTransition setBg modAnim">
        <pc:chgData name="Sagar Deepakgiri Goswami" userId="8949344a-5509-4fa3-82ed-d35d0d48938a" providerId="ADAL" clId="{4133F8D6-C0CB-475A-99AC-6E61FE36A5AC}" dt="2022-11-28T12:51:12.336" v="2830"/>
        <pc:sldMkLst>
          <pc:docMk/>
          <pc:sldMk cId="2443521412" sldId="284"/>
        </pc:sldMkLst>
        <pc:spChg chg="mod">
          <ac:chgData name="Sagar Deepakgiri Goswami" userId="8949344a-5509-4fa3-82ed-d35d0d48938a" providerId="ADAL" clId="{4133F8D6-C0CB-475A-99AC-6E61FE36A5AC}" dt="2022-11-28T12:10:31.194" v="2424" actId="26606"/>
          <ac:spMkLst>
            <pc:docMk/>
            <pc:sldMk cId="2443521412" sldId="284"/>
            <ac:spMk id="2" creationId="{E2455EE8-2962-A557-77D8-25F6A2859369}"/>
          </ac:spMkLst>
        </pc:spChg>
        <pc:spChg chg="mod">
          <ac:chgData name="Sagar Deepakgiri Goswami" userId="8949344a-5509-4fa3-82ed-d35d0d48938a" providerId="ADAL" clId="{4133F8D6-C0CB-475A-99AC-6E61FE36A5AC}" dt="2022-11-28T12:11:17.157" v="2438" actId="403"/>
          <ac:spMkLst>
            <pc:docMk/>
            <pc:sldMk cId="2443521412" sldId="284"/>
            <ac:spMk id="3" creationId="{B5CB7A22-213E-98FA-B05A-4C1F6ACFEA69}"/>
          </ac:spMkLst>
        </pc:spChg>
        <pc:spChg chg="add">
          <ac:chgData name="Sagar Deepakgiri Goswami" userId="8949344a-5509-4fa3-82ed-d35d0d48938a" providerId="ADAL" clId="{4133F8D6-C0CB-475A-99AC-6E61FE36A5AC}" dt="2022-11-28T12:10:31.194" v="2424" actId="26606"/>
          <ac:spMkLst>
            <pc:docMk/>
            <pc:sldMk cId="2443521412" sldId="284"/>
            <ac:spMk id="8" creationId="{3AD318CC-E2A8-4E27-9548-A047A78999B1}"/>
          </ac:spMkLst>
        </pc:spChg>
        <pc:spChg chg="add">
          <ac:chgData name="Sagar Deepakgiri Goswami" userId="8949344a-5509-4fa3-82ed-d35d0d48938a" providerId="ADAL" clId="{4133F8D6-C0CB-475A-99AC-6E61FE36A5AC}" dt="2022-11-28T12:10:31.194" v="2424" actId="26606"/>
          <ac:spMkLst>
            <pc:docMk/>
            <pc:sldMk cId="2443521412" sldId="284"/>
            <ac:spMk id="14" creationId="{2C1BBA94-3F40-40AA-8BB9-E69E25E537C1}"/>
          </ac:spMkLst>
        </pc:spChg>
        <pc:grpChg chg="add">
          <ac:chgData name="Sagar Deepakgiri Goswami" userId="8949344a-5509-4fa3-82ed-d35d0d48938a" providerId="ADAL" clId="{4133F8D6-C0CB-475A-99AC-6E61FE36A5AC}" dt="2022-11-28T12:10:31.194" v="2424" actId="26606"/>
          <ac:grpSpMkLst>
            <pc:docMk/>
            <pc:sldMk cId="2443521412" sldId="284"/>
            <ac:grpSpMk id="10" creationId="{B14B560F-9DD7-4302-A60B-EBD3EF59B073}"/>
          </ac:grpSpMkLst>
        </pc:grpChg>
      </pc:sldChg>
      <pc:sldChg chg="addSp modSp mod modTransition setBg modAnim">
        <pc:chgData name="Sagar Deepakgiri Goswami" userId="8949344a-5509-4fa3-82ed-d35d0d48938a" providerId="ADAL" clId="{4133F8D6-C0CB-475A-99AC-6E61FE36A5AC}" dt="2022-11-28T12:51:19.945" v="2832"/>
        <pc:sldMkLst>
          <pc:docMk/>
          <pc:sldMk cId="371569955" sldId="285"/>
        </pc:sldMkLst>
        <pc:spChg chg="mod">
          <ac:chgData name="Sagar Deepakgiri Goswami" userId="8949344a-5509-4fa3-82ed-d35d0d48938a" providerId="ADAL" clId="{4133F8D6-C0CB-475A-99AC-6E61FE36A5AC}" dt="2022-11-28T12:11:27.795" v="2439" actId="26606"/>
          <ac:spMkLst>
            <pc:docMk/>
            <pc:sldMk cId="371569955" sldId="285"/>
            <ac:spMk id="2" creationId="{536E4613-9D72-035F-90BE-2059F7B553F8}"/>
          </ac:spMkLst>
        </pc:spChg>
        <pc:spChg chg="ord">
          <ac:chgData name="Sagar Deepakgiri Goswami" userId="8949344a-5509-4fa3-82ed-d35d0d48938a" providerId="ADAL" clId="{4133F8D6-C0CB-475A-99AC-6E61FE36A5AC}" dt="2022-11-28T12:11:27.795" v="2439" actId="26606"/>
          <ac:spMkLst>
            <pc:docMk/>
            <pc:sldMk cId="371569955" sldId="285"/>
            <ac:spMk id="3" creationId="{CDD30C6A-2230-C2E6-F120-822339D1D798}"/>
          </ac:spMkLst>
        </pc:spChg>
        <pc:spChg chg="add">
          <ac:chgData name="Sagar Deepakgiri Goswami" userId="8949344a-5509-4fa3-82ed-d35d0d48938a" providerId="ADAL" clId="{4133F8D6-C0CB-475A-99AC-6E61FE36A5AC}" dt="2022-11-28T12:11:27.795" v="2439" actId="26606"/>
          <ac:spMkLst>
            <pc:docMk/>
            <pc:sldMk cId="371569955" sldId="285"/>
            <ac:spMk id="10" creationId="{47942995-B07F-4636-9A06-C6A104B260A8}"/>
          </ac:spMkLst>
        </pc:spChg>
        <pc:spChg chg="add">
          <ac:chgData name="Sagar Deepakgiri Goswami" userId="8949344a-5509-4fa3-82ed-d35d0d48938a" providerId="ADAL" clId="{4133F8D6-C0CB-475A-99AC-6E61FE36A5AC}" dt="2022-11-28T12:11:27.795" v="2439" actId="26606"/>
          <ac:spMkLst>
            <pc:docMk/>
            <pc:sldMk cId="371569955" sldId="285"/>
            <ac:spMk id="17" creationId="{B81933D1-5615-42C7-9C0B-4EB7105CCE2D}"/>
          </ac:spMkLst>
        </pc:spChg>
        <pc:spChg chg="add">
          <ac:chgData name="Sagar Deepakgiri Goswami" userId="8949344a-5509-4fa3-82ed-d35d0d48938a" providerId="ADAL" clId="{4133F8D6-C0CB-475A-99AC-6E61FE36A5AC}" dt="2022-11-28T12:11:27.795" v="2439" actId="26606"/>
          <ac:spMkLst>
            <pc:docMk/>
            <pc:sldMk cId="371569955" sldId="285"/>
            <ac:spMk id="19" creationId="{19C9EAEA-39D0-4B0E-A0EB-51E7B26740B1}"/>
          </ac:spMkLst>
        </pc:spChg>
        <pc:grpChg chg="add">
          <ac:chgData name="Sagar Deepakgiri Goswami" userId="8949344a-5509-4fa3-82ed-d35d0d48938a" providerId="ADAL" clId="{4133F8D6-C0CB-475A-99AC-6E61FE36A5AC}" dt="2022-11-28T12:11:27.795" v="2439" actId="26606"/>
          <ac:grpSpMkLst>
            <pc:docMk/>
            <pc:sldMk cId="371569955" sldId="285"/>
            <ac:grpSpMk id="12" creationId="{032D8612-31EB-44CF-A1D0-14FD4C705424}"/>
          </ac:grpSpMkLst>
        </pc:grpChg>
        <pc:picChg chg="mod">
          <ac:chgData name="Sagar Deepakgiri Goswami" userId="8949344a-5509-4fa3-82ed-d35d0d48938a" providerId="ADAL" clId="{4133F8D6-C0CB-475A-99AC-6E61FE36A5AC}" dt="2022-11-28T12:11:27.795" v="2439" actId="26606"/>
          <ac:picMkLst>
            <pc:docMk/>
            <pc:sldMk cId="371569955" sldId="285"/>
            <ac:picMk id="5" creationId="{DA2EA60D-C450-15FF-FDA7-24B04FB3EA0C}"/>
          </ac:picMkLst>
        </pc:picChg>
      </pc:sldChg>
      <pc:sldChg chg="addSp modSp mod modTransition modAnim">
        <pc:chgData name="Sagar Deepakgiri Goswami" userId="8949344a-5509-4fa3-82ed-d35d0d48938a" providerId="ADAL" clId="{4133F8D6-C0CB-475A-99AC-6E61FE36A5AC}" dt="2022-11-28T12:42:27.064" v="2733"/>
        <pc:sldMkLst>
          <pc:docMk/>
          <pc:sldMk cId="3231814281" sldId="286"/>
        </pc:sldMkLst>
        <pc:spChg chg="mod">
          <ac:chgData name="Sagar Deepakgiri Goswami" userId="8949344a-5509-4fa3-82ed-d35d0d48938a" providerId="ADAL" clId="{4133F8D6-C0CB-475A-99AC-6E61FE36A5AC}" dt="2022-11-28T11:01:13.905" v="1242" actId="20577"/>
          <ac:spMkLst>
            <pc:docMk/>
            <pc:sldMk cId="3231814281" sldId="286"/>
            <ac:spMk id="2" creationId="{AFBFF97B-7C32-E592-9233-6BE487653F49}"/>
          </ac:spMkLst>
        </pc:spChg>
        <pc:spChg chg="mod">
          <ac:chgData name="Sagar Deepakgiri Goswami" userId="8949344a-5509-4fa3-82ed-d35d0d48938a" providerId="ADAL" clId="{4133F8D6-C0CB-475A-99AC-6E61FE36A5AC}" dt="2022-11-28T11:13:29.507" v="1597" actId="115"/>
          <ac:spMkLst>
            <pc:docMk/>
            <pc:sldMk cId="3231814281" sldId="286"/>
            <ac:spMk id="6" creationId="{4F875931-B28D-1BD9-4BFA-72F053816F2B}"/>
          </ac:spMkLst>
        </pc:spChg>
        <pc:spChg chg="add">
          <ac:chgData name="Sagar Deepakgiri Goswami" userId="8949344a-5509-4fa3-82ed-d35d0d48938a" providerId="ADAL" clId="{4133F8D6-C0CB-475A-99AC-6E61FE36A5AC}" dt="2022-11-28T11:01:09.223" v="1234" actId="26606"/>
          <ac:spMkLst>
            <pc:docMk/>
            <pc:sldMk cId="3231814281" sldId="286"/>
            <ac:spMk id="12" creationId="{665DBBEF-238B-476B-96AB-8AAC3224ECEA}"/>
          </ac:spMkLst>
        </pc:spChg>
        <pc:spChg chg="add">
          <ac:chgData name="Sagar Deepakgiri Goswami" userId="8949344a-5509-4fa3-82ed-d35d0d48938a" providerId="ADAL" clId="{4133F8D6-C0CB-475A-99AC-6E61FE36A5AC}" dt="2022-11-28T11:01:09.223" v="1234" actId="26606"/>
          <ac:spMkLst>
            <pc:docMk/>
            <pc:sldMk cId="3231814281" sldId="286"/>
            <ac:spMk id="14" creationId="{3FCFB1DE-0B7E-48CC-BA90-B2AB0889F9D6}"/>
          </ac:spMkLst>
        </pc:spChg>
        <pc:picChg chg="mod">
          <ac:chgData name="Sagar Deepakgiri Goswami" userId="8949344a-5509-4fa3-82ed-d35d0d48938a" providerId="ADAL" clId="{4133F8D6-C0CB-475A-99AC-6E61FE36A5AC}" dt="2022-11-28T11:01:30.685" v="1245" actId="14100"/>
          <ac:picMkLst>
            <pc:docMk/>
            <pc:sldMk cId="3231814281" sldId="286"/>
            <ac:picMk id="7" creationId="{B776C200-8C2C-6903-9322-9960149AB443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43:06.386" v="2738"/>
        <pc:sldMkLst>
          <pc:docMk/>
          <pc:sldMk cId="2553938943" sldId="287"/>
        </pc:sldMkLst>
        <pc:spChg chg="mod">
          <ac:chgData name="Sagar Deepakgiri Goswami" userId="8949344a-5509-4fa3-82ed-d35d0d48938a" providerId="ADAL" clId="{4133F8D6-C0CB-475A-99AC-6E61FE36A5AC}" dt="2022-11-28T11:02:18.507" v="1254" actId="26606"/>
          <ac:spMkLst>
            <pc:docMk/>
            <pc:sldMk cId="2553938943" sldId="287"/>
            <ac:spMk id="2" creationId="{A15C6B68-7EAD-3EE0-6524-18A8A0C04C0A}"/>
          </ac:spMkLst>
        </pc:spChg>
        <pc:spChg chg="del mod">
          <ac:chgData name="Sagar Deepakgiri Goswami" userId="8949344a-5509-4fa3-82ed-d35d0d48938a" providerId="ADAL" clId="{4133F8D6-C0CB-475A-99AC-6E61FE36A5AC}" dt="2022-11-28T11:03:29.901" v="1257" actId="26606"/>
          <ac:spMkLst>
            <pc:docMk/>
            <pc:sldMk cId="2553938943" sldId="287"/>
            <ac:spMk id="3" creationId="{9567A649-BC58-F4B1-1DD1-7CD434E9E899}"/>
          </ac:spMkLst>
        </pc:spChg>
        <pc:spChg chg="add del">
          <ac:chgData name="Sagar Deepakgiri Goswami" userId="8949344a-5509-4fa3-82ed-d35d0d48938a" providerId="ADAL" clId="{4133F8D6-C0CB-475A-99AC-6E61FE36A5AC}" dt="2022-11-28T11:02:18.507" v="1254" actId="26606"/>
          <ac:spMkLst>
            <pc:docMk/>
            <pc:sldMk cId="2553938943" sldId="287"/>
            <ac:spMk id="8" creationId="{777A147A-9ED8-46B4-8660-1B3C2AA880B5}"/>
          </ac:spMkLst>
        </pc:spChg>
        <pc:spChg chg="add del">
          <ac:chgData name="Sagar Deepakgiri Goswami" userId="8949344a-5509-4fa3-82ed-d35d0d48938a" providerId="ADAL" clId="{4133F8D6-C0CB-475A-99AC-6E61FE36A5AC}" dt="2022-11-28T11:02:18.507" v="1254" actId="26606"/>
          <ac:spMkLst>
            <pc:docMk/>
            <pc:sldMk cId="2553938943" sldId="287"/>
            <ac:spMk id="10" creationId="{5D6C15A0-C087-4593-8414-2B4EC1CDC3DE}"/>
          </ac:spMkLst>
        </pc:spChg>
        <pc:graphicFrameChg chg="add mod">
          <ac:chgData name="Sagar Deepakgiri Goswami" userId="8949344a-5509-4fa3-82ed-d35d0d48938a" providerId="ADAL" clId="{4133F8D6-C0CB-475A-99AC-6E61FE36A5AC}" dt="2022-11-28T11:04:12.177" v="1271"/>
          <ac:graphicFrameMkLst>
            <pc:docMk/>
            <pc:sldMk cId="2553938943" sldId="287"/>
            <ac:graphicFrameMk id="5" creationId="{76D804E9-A826-70B6-78A1-D95D45F1B6DF}"/>
          </ac:graphicFrameMkLst>
        </pc:graphicFrameChg>
      </pc:sldChg>
      <pc:sldChg chg="addSp delSp modSp mod modTransition modClrScheme modAnim delDesignElem chgLayout">
        <pc:chgData name="Sagar Deepakgiri Goswami" userId="8949344a-5509-4fa3-82ed-d35d0d48938a" providerId="ADAL" clId="{4133F8D6-C0CB-475A-99AC-6E61FE36A5AC}" dt="2022-11-28T12:36:58.011" v="2681"/>
        <pc:sldMkLst>
          <pc:docMk/>
          <pc:sldMk cId="1938263656" sldId="288"/>
        </pc:sldMkLst>
        <pc:spChg chg="mod ord">
          <ac:chgData name="Sagar Deepakgiri Goswami" userId="8949344a-5509-4fa3-82ed-d35d0d48938a" providerId="ADAL" clId="{4133F8D6-C0CB-475A-99AC-6E61FE36A5AC}" dt="2022-11-28T10:31:30.063" v="1105" actId="26606"/>
          <ac:spMkLst>
            <pc:docMk/>
            <pc:sldMk cId="1938263656" sldId="288"/>
            <ac:spMk id="2" creationId="{8BE3C213-D19A-01E6-D8AE-AC9ADB7E2D9F}"/>
          </ac:spMkLst>
        </pc:spChg>
        <pc:spChg chg="add del mod ord">
          <ac:chgData name="Sagar Deepakgiri Goswami" userId="8949344a-5509-4fa3-82ed-d35d0d48938a" providerId="ADAL" clId="{4133F8D6-C0CB-475A-99AC-6E61FE36A5AC}" dt="2022-11-28T10:23:01.952" v="931" actId="478"/>
          <ac:spMkLst>
            <pc:docMk/>
            <pc:sldMk cId="1938263656" sldId="288"/>
            <ac:spMk id="3" creationId="{B1BF945E-C7E8-D8F4-1D8D-BC1CB95BBFC8}"/>
          </ac:spMkLst>
        </pc:spChg>
        <pc:spChg chg="add del mod ord">
          <ac:chgData name="Sagar Deepakgiri Goswami" userId="8949344a-5509-4fa3-82ed-d35d0d48938a" providerId="ADAL" clId="{4133F8D6-C0CB-475A-99AC-6E61FE36A5AC}" dt="2022-11-28T10:23:02.686" v="932" actId="478"/>
          <ac:spMkLst>
            <pc:docMk/>
            <pc:sldMk cId="1938263656" sldId="288"/>
            <ac:spMk id="6" creationId="{8B944F8E-1C2B-CC35-9F3D-C4E21537C5B8}"/>
          </ac:spMkLst>
        </pc:spChg>
        <pc:spChg chg="add">
          <ac:chgData name="Sagar Deepakgiri Goswami" userId="8949344a-5509-4fa3-82ed-d35d0d48938a" providerId="ADAL" clId="{4133F8D6-C0CB-475A-99AC-6E61FE36A5AC}" dt="2022-11-28T10:31:30.063" v="1105" actId="26606"/>
          <ac:spMkLst>
            <pc:docMk/>
            <pc:sldMk cId="1938263656" sldId="288"/>
            <ac:spMk id="10" creationId="{E18F6E8B-15ED-43C7-94BA-91549A651C73}"/>
          </ac:spMkLst>
        </pc:spChg>
        <pc:spChg chg="del">
          <ac:chgData name="Sagar Deepakgiri Goswami" userId="8949344a-5509-4fa3-82ed-d35d0d48938a" providerId="ADAL" clId="{4133F8D6-C0CB-475A-99AC-6E61FE36A5AC}" dt="2022-11-28T10:22:57.157" v="930" actId="700"/>
          <ac:spMkLst>
            <pc:docMk/>
            <pc:sldMk cId="1938263656" sldId="288"/>
            <ac:spMk id="12" creationId="{5AAE9118-0436-4488-AC4A-C14DF6A7B6B1}"/>
          </ac:spMkLst>
        </pc:spChg>
        <pc:spChg chg="del">
          <ac:chgData name="Sagar Deepakgiri Goswami" userId="8949344a-5509-4fa3-82ed-d35d0d48938a" providerId="ADAL" clId="{4133F8D6-C0CB-475A-99AC-6E61FE36A5AC}" dt="2022-11-28T10:22:57.157" v="930" actId="700"/>
          <ac:spMkLst>
            <pc:docMk/>
            <pc:sldMk cId="1938263656" sldId="288"/>
            <ac:spMk id="14" creationId="{1B10F861-B8F1-49C7-BD58-EAB20CEE7F93}"/>
          </ac:spMkLst>
        </pc:spChg>
        <pc:spChg chg="del">
          <ac:chgData name="Sagar Deepakgiri Goswami" userId="8949344a-5509-4fa3-82ed-d35d0d48938a" providerId="ADAL" clId="{4133F8D6-C0CB-475A-99AC-6E61FE36A5AC}" dt="2022-11-28T10:22:57.157" v="930" actId="700"/>
          <ac:spMkLst>
            <pc:docMk/>
            <pc:sldMk cId="1938263656" sldId="288"/>
            <ac:spMk id="16" creationId="{61F6E425-22AB-4DA2-8FAC-58ADB58EF6C3}"/>
          </ac:spMkLst>
        </pc:spChg>
        <pc:spChg chg="add">
          <ac:chgData name="Sagar Deepakgiri Goswami" userId="8949344a-5509-4fa3-82ed-d35d0d48938a" providerId="ADAL" clId="{4133F8D6-C0CB-475A-99AC-6E61FE36A5AC}" dt="2022-11-28T10:31:30.063" v="1105" actId="26606"/>
          <ac:spMkLst>
            <pc:docMk/>
            <pc:sldMk cId="1938263656" sldId="288"/>
            <ac:spMk id="17" creationId="{B81933D1-5615-42C7-9C0B-4EB7105CCE2D}"/>
          </ac:spMkLst>
        </pc:spChg>
        <pc:spChg chg="add">
          <ac:chgData name="Sagar Deepakgiri Goswami" userId="8949344a-5509-4fa3-82ed-d35d0d48938a" providerId="ADAL" clId="{4133F8D6-C0CB-475A-99AC-6E61FE36A5AC}" dt="2022-11-28T10:31:30.063" v="1105" actId="26606"/>
          <ac:spMkLst>
            <pc:docMk/>
            <pc:sldMk cId="1938263656" sldId="288"/>
            <ac:spMk id="19" creationId="{B089A89A-1E9C-4761-9DFF-53C275FBF870}"/>
          </ac:spMkLst>
        </pc:spChg>
        <pc:spChg chg="add">
          <ac:chgData name="Sagar Deepakgiri Goswami" userId="8949344a-5509-4fa3-82ed-d35d0d48938a" providerId="ADAL" clId="{4133F8D6-C0CB-475A-99AC-6E61FE36A5AC}" dt="2022-11-28T10:31:30.063" v="1105" actId="26606"/>
          <ac:spMkLst>
            <pc:docMk/>
            <pc:sldMk cId="1938263656" sldId="288"/>
            <ac:spMk id="21" creationId="{19C9EAEA-39D0-4B0E-A0EB-51E7B26740B1}"/>
          </ac:spMkLst>
        </pc:spChg>
        <pc:grpChg chg="add">
          <ac:chgData name="Sagar Deepakgiri Goswami" userId="8949344a-5509-4fa3-82ed-d35d0d48938a" providerId="ADAL" clId="{4133F8D6-C0CB-475A-99AC-6E61FE36A5AC}" dt="2022-11-28T10:31:30.063" v="1105" actId="26606"/>
          <ac:grpSpMkLst>
            <pc:docMk/>
            <pc:sldMk cId="1938263656" sldId="288"/>
            <ac:grpSpMk id="7" creationId="{032D8612-31EB-44CF-A1D0-14FD4C705424}"/>
          </ac:grpSpMkLst>
        </pc:grpChg>
        <pc:picChg chg="mod">
          <ac:chgData name="Sagar Deepakgiri Goswami" userId="8949344a-5509-4fa3-82ed-d35d0d48938a" providerId="ADAL" clId="{4133F8D6-C0CB-475A-99AC-6E61FE36A5AC}" dt="2022-11-28T10:31:40.870" v="1107" actId="14100"/>
          <ac:picMkLst>
            <pc:docMk/>
            <pc:sldMk cId="1938263656" sldId="288"/>
            <ac:picMk id="4" creationId="{14A8FED2-0DBA-DC9F-2A28-70EF3B8D3F20}"/>
          </ac:picMkLst>
        </pc:picChg>
        <pc:picChg chg="mod">
          <ac:chgData name="Sagar Deepakgiri Goswami" userId="8949344a-5509-4fa3-82ed-d35d0d48938a" providerId="ADAL" clId="{4133F8D6-C0CB-475A-99AC-6E61FE36A5AC}" dt="2022-11-28T10:31:48.271" v="1109" actId="14100"/>
          <ac:picMkLst>
            <pc:docMk/>
            <pc:sldMk cId="1938263656" sldId="288"/>
            <ac:picMk id="5" creationId="{2053DDAE-AB76-E8C3-C4D7-6EDE00972CED}"/>
          </ac:picMkLst>
        </pc:picChg>
        <pc:picChg chg="add del mod">
          <ac:chgData name="Sagar Deepakgiri Goswami" userId="8949344a-5509-4fa3-82ed-d35d0d48938a" providerId="ADAL" clId="{4133F8D6-C0CB-475A-99AC-6E61FE36A5AC}" dt="2022-11-28T10:49:26.913" v="1198" actId="478"/>
          <ac:picMkLst>
            <pc:docMk/>
            <pc:sldMk cId="1938263656" sldId="288"/>
            <ac:picMk id="9" creationId="{BDE2F8FA-40AE-F04C-0441-14A0D4903AF7}"/>
          </ac:picMkLst>
        </pc:picChg>
      </pc:sldChg>
      <pc:sldChg chg="modSp del mod">
        <pc:chgData name="Sagar Deepakgiri Goswami" userId="8949344a-5509-4fa3-82ed-d35d0d48938a" providerId="ADAL" clId="{4133F8D6-C0CB-475A-99AC-6E61FE36A5AC}" dt="2022-11-28T10:31:23.742" v="1104" actId="2696"/>
        <pc:sldMkLst>
          <pc:docMk/>
          <pc:sldMk cId="2052953855" sldId="289"/>
        </pc:sldMkLst>
        <pc:spChg chg="mod">
          <ac:chgData name="Sagar Deepakgiri Goswami" userId="8949344a-5509-4fa3-82ed-d35d0d48938a" providerId="ADAL" clId="{4133F8D6-C0CB-475A-99AC-6E61FE36A5AC}" dt="2022-11-28T10:22:50.843" v="929" actId="20577"/>
          <ac:spMkLst>
            <pc:docMk/>
            <pc:sldMk cId="2052953855" sldId="289"/>
            <ac:spMk id="2" creationId="{3968AE04-FD22-B324-65CD-D613B785AB5A}"/>
          </ac:spMkLst>
        </pc:spChg>
      </pc:sldChg>
      <pc:sldChg chg="addSp delSp modSp del mod setBg">
        <pc:chgData name="Sagar Deepakgiri Goswami" userId="8949344a-5509-4fa3-82ed-d35d0d48938a" providerId="ADAL" clId="{4133F8D6-C0CB-475A-99AC-6E61FE36A5AC}" dt="2022-11-28T10:30:31.599" v="1082" actId="2696"/>
        <pc:sldMkLst>
          <pc:docMk/>
          <pc:sldMk cId="2338613387" sldId="290"/>
        </pc:sldMkLst>
        <pc:spChg chg="mod">
          <ac:chgData name="Sagar Deepakgiri Goswami" userId="8949344a-5509-4fa3-82ed-d35d0d48938a" providerId="ADAL" clId="{4133F8D6-C0CB-475A-99AC-6E61FE36A5AC}" dt="2022-11-28T10:22:11.281" v="902" actId="26606"/>
          <ac:spMkLst>
            <pc:docMk/>
            <pc:sldMk cId="2338613387" sldId="290"/>
            <ac:spMk id="2" creationId="{6F1D983A-4786-48E2-3934-D7FFA8310303}"/>
          </ac:spMkLst>
        </pc:spChg>
        <pc:spChg chg="add del">
          <ac:chgData name="Sagar Deepakgiri Goswami" userId="8949344a-5509-4fa3-82ed-d35d0d48938a" providerId="ADAL" clId="{4133F8D6-C0CB-475A-99AC-6E61FE36A5AC}" dt="2022-11-28T10:22:11.281" v="902" actId="26606"/>
          <ac:spMkLst>
            <pc:docMk/>
            <pc:sldMk cId="2338613387" sldId="290"/>
            <ac:spMk id="9" creationId="{BCED4D40-4B67-4331-AC48-79B82B4A47D8}"/>
          </ac:spMkLst>
        </pc:spChg>
        <pc:spChg chg="add del">
          <ac:chgData name="Sagar Deepakgiri Goswami" userId="8949344a-5509-4fa3-82ed-d35d0d48938a" providerId="ADAL" clId="{4133F8D6-C0CB-475A-99AC-6E61FE36A5AC}" dt="2022-11-28T10:22:11.281" v="902" actId="26606"/>
          <ac:spMkLst>
            <pc:docMk/>
            <pc:sldMk cId="2338613387" sldId="290"/>
            <ac:spMk id="11" creationId="{670CEDEF-4F34-412E-84EE-329C1E936AF5}"/>
          </ac:spMkLst>
        </pc:spChg>
        <pc:picChg chg="mod">
          <ac:chgData name="Sagar Deepakgiri Goswami" userId="8949344a-5509-4fa3-82ed-d35d0d48938a" providerId="ADAL" clId="{4133F8D6-C0CB-475A-99AC-6E61FE36A5AC}" dt="2022-11-28T10:22:11.281" v="902" actId="26606"/>
          <ac:picMkLst>
            <pc:docMk/>
            <pc:sldMk cId="2338613387" sldId="290"/>
            <ac:picMk id="4" creationId="{1FECAE6C-C840-37F2-7A2C-EBDB8437237E}"/>
          </ac:picMkLst>
        </pc:picChg>
      </pc:sldChg>
      <pc:sldChg chg="addSp delSp modSp del mod setBg">
        <pc:chgData name="Sagar Deepakgiri Goswami" userId="8949344a-5509-4fa3-82ed-d35d0d48938a" providerId="ADAL" clId="{4133F8D6-C0CB-475A-99AC-6E61FE36A5AC}" dt="2022-11-28T10:29:42.713" v="1065" actId="2696"/>
        <pc:sldMkLst>
          <pc:docMk/>
          <pc:sldMk cId="1263821271" sldId="291"/>
        </pc:sldMkLst>
        <pc:spChg chg="mod">
          <ac:chgData name="Sagar Deepakgiri Goswami" userId="8949344a-5509-4fa3-82ed-d35d0d48938a" providerId="ADAL" clId="{4133F8D6-C0CB-475A-99AC-6E61FE36A5AC}" dt="2022-11-28T10:22:40.412" v="921" actId="20577"/>
          <ac:spMkLst>
            <pc:docMk/>
            <pc:sldMk cId="1263821271" sldId="291"/>
            <ac:spMk id="2" creationId="{7DD4604B-4CCC-A6F5-2A11-F264DF03A654}"/>
          </ac:spMkLst>
        </pc:spChg>
        <pc:spChg chg="add del">
          <ac:chgData name="Sagar Deepakgiri Goswami" userId="8949344a-5509-4fa3-82ed-d35d0d48938a" providerId="ADAL" clId="{4133F8D6-C0CB-475A-99AC-6E61FE36A5AC}" dt="2022-11-28T10:22:11.710" v="903" actId="26606"/>
          <ac:spMkLst>
            <pc:docMk/>
            <pc:sldMk cId="1263821271" sldId="291"/>
            <ac:spMk id="18" creationId="{BCED4D40-4B67-4331-AC48-79B82B4A47D8}"/>
          </ac:spMkLst>
        </pc:spChg>
        <pc:spChg chg="add del">
          <ac:chgData name="Sagar Deepakgiri Goswami" userId="8949344a-5509-4fa3-82ed-d35d0d48938a" providerId="ADAL" clId="{4133F8D6-C0CB-475A-99AC-6E61FE36A5AC}" dt="2022-11-28T10:22:11.710" v="903" actId="26606"/>
          <ac:spMkLst>
            <pc:docMk/>
            <pc:sldMk cId="1263821271" sldId="291"/>
            <ac:spMk id="20" creationId="{670CEDEF-4F34-412E-84EE-329C1E936AF5}"/>
          </ac:spMkLst>
        </pc:spChg>
        <pc:picChg chg="mod">
          <ac:chgData name="Sagar Deepakgiri Goswami" userId="8949344a-5509-4fa3-82ed-d35d0d48938a" providerId="ADAL" clId="{4133F8D6-C0CB-475A-99AC-6E61FE36A5AC}" dt="2022-11-28T10:22:11.710" v="903" actId="26606"/>
          <ac:picMkLst>
            <pc:docMk/>
            <pc:sldMk cId="1263821271" sldId="291"/>
            <ac:picMk id="13" creationId="{8134459E-2954-35E4-4B32-E3DE31CC8288}"/>
          </ac:picMkLst>
        </pc:picChg>
      </pc:sldChg>
      <pc:sldChg chg="addSp delSp modSp del mod ord setBg delDesignElem chgLayout">
        <pc:chgData name="Sagar Deepakgiri Goswami" userId="8949344a-5509-4fa3-82ed-d35d0d48938a" providerId="ADAL" clId="{4133F8D6-C0CB-475A-99AC-6E61FE36A5AC}" dt="2022-11-28T10:25:07.081" v="983" actId="2696"/>
        <pc:sldMkLst>
          <pc:docMk/>
          <pc:sldMk cId="2266353468" sldId="292"/>
        </pc:sldMkLst>
        <pc:spChg chg="mod ord">
          <ac:chgData name="Sagar Deepakgiri Goswami" userId="8949344a-5509-4fa3-82ed-d35d0d48938a" providerId="ADAL" clId="{4133F8D6-C0CB-475A-99AC-6E61FE36A5AC}" dt="2022-11-28T10:24:16.971" v="975" actId="20577"/>
          <ac:spMkLst>
            <pc:docMk/>
            <pc:sldMk cId="2266353468" sldId="292"/>
            <ac:spMk id="2" creationId="{62CCE27D-CF40-32A4-4976-A9375B35FDFF}"/>
          </ac:spMkLst>
        </pc:spChg>
        <pc:spChg chg="add del mod ord">
          <ac:chgData name="Sagar Deepakgiri Goswami" userId="8949344a-5509-4fa3-82ed-d35d0d48938a" providerId="ADAL" clId="{4133F8D6-C0CB-475A-99AC-6E61FE36A5AC}" dt="2022-11-28T10:20:46.024" v="878" actId="700"/>
          <ac:spMkLst>
            <pc:docMk/>
            <pc:sldMk cId="2266353468" sldId="292"/>
            <ac:spMk id="3" creationId="{FF27BD08-ABCF-9E68-DADE-68CD4E5179DD}"/>
          </ac:spMkLst>
        </pc:spChg>
        <pc:spChg chg="add del mod ord">
          <ac:chgData name="Sagar Deepakgiri Goswami" userId="8949344a-5509-4fa3-82ed-d35d0d48938a" providerId="ADAL" clId="{4133F8D6-C0CB-475A-99AC-6E61FE36A5AC}" dt="2022-11-28T10:22:34.072" v="912" actId="478"/>
          <ac:spMkLst>
            <pc:docMk/>
            <pc:sldMk cId="2266353468" sldId="292"/>
            <ac:spMk id="5" creationId="{7881CF78-F6A1-B9BB-210B-146D2B12CC76}"/>
          </ac:spMkLst>
        </pc:spChg>
        <pc:spChg chg="add del">
          <ac:chgData name="Sagar Deepakgiri Goswami" userId="8949344a-5509-4fa3-82ed-d35d0d48938a" providerId="ADAL" clId="{4133F8D6-C0CB-475A-99AC-6E61FE36A5AC}" dt="2022-11-28T10:23:56.786" v="938" actId="26606"/>
          <ac:spMkLst>
            <pc:docMk/>
            <pc:sldMk cId="2266353468" sldId="292"/>
            <ac:spMk id="6" creationId="{99413ED5-9ED4-4772-BCE4-2BCAE6B12E35}"/>
          </ac:spMkLst>
        </pc:spChg>
        <pc:spChg chg="add del">
          <ac:chgData name="Sagar Deepakgiri Goswami" userId="8949344a-5509-4fa3-82ed-d35d0d48938a" providerId="ADAL" clId="{4133F8D6-C0CB-475A-99AC-6E61FE36A5AC}" dt="2022-11-28T10:23:56.786" v="938" actId="26606"/>
          <ac:spMkLst>
            <pc:docMk/>
            <pc:sldMk cId="2266353468" sldId="292"/>
            <ac:spMk id="7" creationId="{04357C93-F0CB-4A1C-8F77-4E9063789819}"/>
          </ac:spMkLst>
        </pc:spChg>
        <pc:spChg chg="add del">
          <ac:chgData name="Sagar Deepakgiri Goswami" userId="8949344a-5509-4fa3-82ed-d35d0d48938a" providerId="ADAL" clId="{4133F8D6-C0CB-475A-99AC-6E61FE36A5AC}" dt="2022-11-28T10:22:32.466" v="911" actId="700"/>
          <ac:spMkLst>
            <pc:docMk/>
            <pc:sldMk cId="2266353468" sldId="292"/>
            <ac:spMk id="8" creationId="{601B4530-6573-64F5-5733-92E6416E3CF8}"/>
          </ac:spMkLst>
        </pc:spChg>
        <pc:spChg chg="add del">
          <ac:chgData name="Sagar Deepakgiri Goswami" userId="8949344a-5509-4fa3-82ed-d35d0d48938a" providerId="ADAL" clId="{4133F8D6-C0CB-475A-99AC-6E61FE36A5AC}" dt="2022-11-28T10:23:56.786" v="938" actId="26606"/>
          <ac:spMkLst>
            <pc:docMk/>
            <pc:sldMk cId="2266353468" sldId="292"/>
            <ac:spMk id="9" creationId="{BA79A7CF-01AF-4178-9369-94E0C90EB046}"/>
          </ac:spMkLst>
        </pc:spChg>
        <pc:spChg chg="add del">
          <ac:chgData name="Sagar Deepakgiri Goswami" userId="8949344a-5509-4fa3-82ed-d35d0d48938a" providerId="ADAL" clId="{4133F8D6-C0CB-475A-99AC-6E61FE36A5AC}" dt="2022-11-28T10:22:32.466" v="911" actId="700"/>
          <ac:spMkLst>
            <pc:docMk/>
            <pc:sldMk cId="2266353468" sldId="292"/>
            <ac:spMk id="11" creationId="{2B97F24A-32CE-4C1C-A50D-3016B394DCFB}"/>
          </ac:spMkLst>
        </pc:spChg>
        <pc:spChg chg="add del">
          <ac:chgData name="Sagar Deepakgiri Goswami" userId="8949344a-5509-4fa3-82ed-d35d0d48938a" providerId="ADAL" clId="{4133F8D6-C0CB-475A-99AC-6E61FE36A5AC}" dt="2022-11-28T10:22:32.466" v="911" actId="700"/>
          <ac:spMkLst>
            <pc:docMk/>
            <pc:sldMk cId="2266353468" sldId="292"/>
            <ac:spMk id="13" creationId="{CD8B4F24-440B-49E9-B85D-733523DC064B}"/>
          </ac:spMkLst>
        </pc:spChg>
        <pc:spChg chg="add del">
          <ac:chgData name="Sagar Deepakgiri Goswami" userId="8949344a-5509-4fa3-82ed-d35d0d48938a" providerId="ADAL" clId="{4133F8D6-C0CB-475A-99AC-6E61FE36A5AC}" dt="2022-11-28T10:23:56.786" v="938" actId="26606"/>
          <ac:spMkLst>
            <pc:docMk/>
            <pc:sldMk cId="2266353468" sldId="292"/>
            <ac:spMk id="15" creationId="{90F533E9-6690-41A8-A372-4C6C622D028D}"/>
          </ac:spMkLst>
        </pc:spChg>
        <pc:spChg chg="add">
          <ac:chgData name="Sagar Deepakgiri Goswami" userId="8949344a-5509-4fa3-82ed-d35d0d48938a" providerId="ADAL" clId="{4133F8D6-C0CB-475A-99AC-6E61FE36A5AC}" dt="2022-11-28T10:23:56.789" v="939" actId="26606"/>
          <ac:spMkLst>
            <pc:docMk/>
            <pc:sldMk cId="2266353468" sldId="292"/>
            <ac:spMk id="17" creationId="{BCED4D40-4B67-4331-AC48-79B82B4A47D8}"/>
          </ac:spMkLst>
        </pc:spChg>
        <pc:spChg chg="add del">
          <ac:chgData name="Sagar Deepakgiri Goswami" userId="8949344a-5509-4fa3-82ed-d35d0d48938a" providerId="ADAL" clId="{4133F8D6-C0CB-475A-99AC-6E61FE36A5AC}" dt="2022-11-28T10:20:48.799" v="882" actId="26606"/>
          <ac:spMkLst>
            <pc:docMk/>
            <pc:sldMk cId="2266353468" sldId="292"/>
            <ac:spMk id="18" creationId="{93245F62-CCC4-49E4-B95B-EA6C1E790510}"/>
          </ac:spMkLst>
        </pc:spChg>
        <pc:spChg chg="add">
          <ac:chgData name="Sagar Deepakgiri Goswami" userId="8949344a-5509-4fa3-82ed-d35d0d48938a" providerId="ADAL" clId="{4133F8D6-C0CB-475A-99AC-6E61FE36A5AC}" dt="2022-11-28T10:23:56.789" v="939" actId="26606"/>
          <ac:spMkLst>
            <pc:docMk/>
            <pc:sldMk cId="2266353468" sldId="292"/>
            <ac:spMk id="19" creationId="{670CEDEF-4F34-412E-84EE-329C1E936AF5}"/>
          </ac:spMkLst>
        </pc:spChg>
        <pc:spChg chg="add del">
          <ac:chgData name="Sagar Deepakgiri Goswami" userId="8949344a-5509-4fa3-82ed-d35d0d48938a" providerId="ADAL" clId="{4133F8D6-C0CB-475A-99AC-6E61FE36A5AC}" dt="2022-11-28T10:20:48.799" v="882" actId="26606"/>
          <ac:spMkLst>
            <pc:docMk/>
            <pc:sldMk cId="2266353468" sldId="292"/>
            <ac:spMk id="20" creationId="{E6C0DD6B-6AA3-448F-9B99-8386295BC1B4}"/>
          </ac:spMkLst>
        </pc:spChg>
        <pc:picChg chg="mod modCrop">
          <ac:chgData name="Sagar Deepakgiri Goswami" userId="8949344a-5509-4fa3-82ed-d35d0d48938a" providerId="ADAL" clId="{4133F8D6-C0CB-475A-99AC-6E61FE36A5AC}" dt="2022-11-28T10:24:53.482" v="982" actId="1076"/>
          <ac:picMkLst>
            <pc:docMk/>
            <pc:sldMk cId="2266353468" sldId="292"/>
            <ac:picMk id="4" creationId="{745CF3AB-66E4-2E0D-E06C-615B7E0FDC81}"/>
          </ac:picMkLst>
        </pc:picChg>
      </pc:sldChg>
      <pc:sldChg chg="addSp delSp modSp mod modTransition modAnim delDesignElem chgLayout">
        <pc:chgData name="Sagar Deepakgiri Goswami" userId="8949344a-5509-4fa3-82ed-d35d0d48938a" providerId="ADAL" clId="{4133F8D6-C0CB-475A-99AC-6E61FE36A5AC}" dt="2022-11-28T12:35:46.800" v="2665"/>
        <pc:sldMkLst>
          <pc:docMk/>
          <pc:sldMk cId="2147815278" sldId="293"/>
        </pc:sldMkLst>
        <pc:spChg chg="mod ord">
          <ac:chgData name="Sagar Deepakgiri Goswami" userId="8949344a-5509-4fa3-82ed-d35d0d48938a" providerId="ADAL" clId="{4133F8D6-C0CB-475A-99AC-6E61FE36A5AC}" dt="2022-11-28T10:23:24.519" v="935" actId="26606"/>
          <ac:spMkLst>
            <pc:docMk/>
            <pc:sldMk cId="2147815278" sldId="293"/>
            <ac:spMk id="2" creationId="{D0D16818-A502-1A38-915C-C18D04CCB269}"/>
          </ac:spMkLst>
        </pc:spChg>
        <pc:spChg chg="add del mod ord">
          <ac:chgData name="Sagar Deepakgiri Goswami" userId="8949344a-5509-4fa3-82ed-d35d0d48938a" providerId="ADAL" clId="{4133F8D6-C0CB-475A-99AC-6E61FE36A5AC}" dt="2022-11-28T10:14:13.603" v="693"/>
          <ac:spMkLst>
            <pc:docMk/>
            <pc:sldMk cId="2147815278" sldId="293"/>
            <ac:spMk id="3" creationId="{ADB233B9-0BA6-4952-239B-54F939CEA820}"/>
          </ac:spMkLst>
        </pc:spChg>
        <pc:spChg chg="add del">
          <ac:chgData name="Sagar Deepakgiri Goswami" userId="8949344a-5509-4fa3-82ed-d35d0d48938a" providerId="ADAL" clId="{4133F8D6-C0CB-475A-99AC-6E61FE36A5AC}" dt="2022-11-28T10:22:14.006" v="904" actId="700"/>
          <ac:spMkLst>
            <pc:docMk/>
            <pc:sldMk cId="2147815278" sldId="293"/>
            <ac:spMk id="6" creationId="{2B97F24A-32CE-4C1C-A50D-3016B394DCFB}"/>
          </ac:spMkLst>
        </pc:spChg>
        <pc:spChg chg="add">
          <ac:chgData name="Sagar Deepakgiri Goswami" userId="8949344a-5509-4fa3-82ed-d35d0d48938a" providerId="ADAL" clId="{4133F8D6-C0CB-475A-99AC-6E61FE36A5AC}" dt="2022-11-28T10:23:24.519" v="935" actId="26606"/>
          <ac:spMkLst>
            <pc:docMk/>
            <pc:sldMk cId="2147815278" sldId="293"/>
            <ac:spMk id="7" creationId="{62542EEC-4F7C-4AE2-933E-EAC8EB3FA378}"/>
          </ac:spMkLst>
        </pc:spChg>
        <pc:spChg chg="add del mod ord">
          <ac:chgData name="Sagar Deepakgiri Goswami" userId="8949344a-5509-4fa3-82ed-d35d0d48938a" providerId="ADAL" clId="{4133F8D6-C0CB-475A-99AC-6E61FE36A5AC}" dt="2022-11-28T10:22:24.286" v="909" actId="478"/>
          <ac:spMkLst>
            <pc:docMk/>
            <pc:sldMk cId="2147815278" sldId="293"/>
            <ac:spMk id="8" creationId="{4CD57958-263E-7382-B709-223F641C6E54}"/>
          </ac:spMkLst>
        </pc:spChg>
        <pc:spChg chg="del">
          <ac:chgData name="Sagar Deepakgiri Goswami" userId="8949344a-5509-4fa3-82ed-d35d0d48938a" providerId="ADAL" clId="{4133F8D6-C0CB-475A-99AC-6E61FE36A5AC}" dt="2022-11-28T10:14:08.004" v="691" actId="700"/>
          <ac:spMkLst>
            <pc:docMk/>
            <pc:sldMk cId="2147815278" sldId="293"/>
            <ac:spMk id="9" creationId="{9B7AD9F6-8CE7-4299-8FC6-328F4DCD3FF9}"/>
          </ac:spMkLst>
        </pc:spChg>
        <pc:spChg chg="add del mod">
          <ac:chgData name="Sagar Deepakgiri Goswami" userId="8949344a-5509-4fa3-82ed-d35d0d48938a" providerId="ADAL" clId="{4133F8D6-C0CB-475A-99AC-6E61FE36A5AC}" dt="2022-11-28T10:22:07.857" v="901" actId="478"/>
          <ac:spMkLst>
            <pc:docMk/>
            <pc:sldMk cId="2147815278" sldId="293"/>
            <ac:spMk id="10" creationId="{F115F004-B302-396A-424F-51BB315C363A}"/>
          </ac:spMkLst>
        </pc:spChg>
        <pc:spChg chg="del">
          <ac:chgData name="Sagar Deepakgiri Goswami" userId="8949344a-5509-4fa3-82ed-d35d0d48938a" providerId="ADAL" clId="{4133F8D6-C0CB-475A-99AC-6E61FE36A5AC}" dt="2022-11-28T10:14:08.004" v="691" actId="700"/>
          <ac:spMkLst>
            <pc:docMk/>
            <pc:sldMk cId="2147815278" sldId="293"/>
            <ac:spMk id="11" creationId="{F49775AF-8896-43EE-92C6-83497D6DC56F}"/>
          </ac:spMkLst>
        </pc:spChg>
        <pc:spChg chg="add del mod ord">
          <ac:chgData name="Sagar Deepakgiri Goswami" userId="8949344a-5509-4fa3-82ed-d35d0d48938a" providerId="ADAL" clId="{4133F8D6-C0CB-475A-99AC-6E61FE36A5AC}" dt="2022-11-28T10:22:01.584" v="897" actId="700"/>
          <ac:spMkLst>
            <pc:docMk/>
            <pc:sldMk cId="2147815278" sldId="293"/>
            <ac:spMk id="12" creationId="{8BDDA539-69D9-5CB4-376C-7319BBBDA1E2}"/>
          </ac:spMkLst>
        </pc:spChg>
        <pc:spChg chg="add del">
          <ac:chgData name="Sagar Deepakgiri Goswami" userId="8949344a-5509-4fa3-82ed-d35d0d48938a" providerId="ADAL" clId="{4133F8D6-C0CB-475A-99AC-6E61FE36A5AC}" dt="2022-11-28T10:22:14.006" v="904" actId="700"/>
          <ac:spMkLst>
            <pc:docMk/>
            <pc:sldMk cId="2147815278" sldId="293"/>
            <ac:spMk id="13" creationId="{CD8B4F24-440B-49E9-B85D-733523DC064B}"/>
          </ac:spMkLst>
        </pc:spChg>
        <pc:spChg chg="add del">
          <ac:chgData name="Sagar Deepakgiri Goswami" userId="8949344a-5509-4fa3-82ed-d35d0d48938a" providerId="ADAL" clId="{4133F8D6-C0CB-475A-99AC-6E61FE36A5AC}" dt="2022-11-28T10:21:26.801" v="888" actId="26606"/>
          <ac:spMkLst>
            <pc:docMk/>
            <pc:sldMk cId="2147815278" sldId="293"/>
            <ac:spMk id="16" creationId="{201CC55D-ED54-4C5C-95E6-10947BD1103B}"/>
          </ac:spMkLst>
        </pc:spChg>
        <pc:spChg chg="add del mod">
          <ac:chgData name="Sagar Deepakgiri Goswami" userId="8949344a-5509-4fa3-82ed-d35d0d48938a" providerId="ADAL" clId="{4133F8D6-C0CB-475A-99AC-6E61FE36A5AC}" dt="2022-11-28T10:22:26.790" v="910" actId="478"/>
          <ac:spMkLst>
            <pc:docMk/>
            <pc:sldMk cId="2147815278" sldId="293"/>
            <ac:spMk id="17" creationId="{BB9AAB6B-0A93-F1A5-C7A4-316AC63C94D1}"/>
          </ac:spMkLst>
        </pc:spChg>
        <pc:spChg chg="add del">
          <ac:chgData name="Sagar Deepakgiri Goswami" userId="8949344a-5509-4fa3-82ed-d35d0d48938a" providerId="ADAL" clId="{4133F8D6-C0CB-475A-99AC-6E61FE36A5AC}" dt="2022-11-28T10:21:26.801" v="888" actId="26606"/>
          <ac:spMkLst>
            <pc:docMk/>
            <pc:sldMk cId="2147815278" sldId="293"/>
            <ac:spMk id="18" creationId="{A003A817-6B8D-05A4-D3EE-4E13E82FBA4A}"/>
          </ac:spMkLst>
        </pc:spChg>
        <pc:spChg chg="add del">
          <ac:chgData name="Sagar Deepakgiri Goswami" userId="8949344a-5509-4fa3-82ed-d35d0d48938a" providerId="ADAL" clId="{4133F8D6-C0CB-475A-99AC-6E61FE36A5AC}" dt="2022-11-28T10:20:49.623" v="884" actId="26606"/>
          <ac:spMkLst>
            <pc:docMk/>
            <pc:sldMk cId="2147815278" sldId="293"/>
            <ac:spMk id="19" creationId="{6753252F-4873-4F63-801D-CC719279A7D5}"/>
          </ac:spMkLst>
        </pc:spChg>
        <pc:spChg chg="add">
          <ac:chgData name="Sagar Deepakgiri Goswami" userId="8949344a-5509-4fa3-82ed-d35d0d48938a" providerId="ADAL" clId="{4133F8D6-C0CB-475A-99AC-6E61FE36A5AC}" dt="2022-11-28T10:23:24.519" v="935" actId="26606"/>
          <ac:spMkLst>
            <pc:docMk/>
            <pc:sldMk cId="2147815278" sldId="293"/>
            <ac:spMk id="20" creationId="{B81933D1-5615-42C7-9C0B-4EB7105CCE2D}"/>
          </ac:spMkLst>
        </pc:spChg>
        <pc:spChg chg="add del">
          <ac:chgData name="Sagar Deepakgiri Goswami" userId="8949344a-5509-4fa3-82ed-d35d0d48938a" providerId="ADAL" clId="{4133F8D6-C0CB-475A-99AC-6E61FE36A5AC}" dt="2022-11-28T10:20:49.623" v="884" actId="26606"/>
          <ac:spMkLst>
            <pc:docMk/>
            <pc:sldMk cId="2147815278" sldId="293"/>
            <ac:spMk id="21" creationId="{047C8CCB-F95D-4249-92DD-651249D3535A}"/>
          </ac:spMkLst>
        </pc:spChg>
        <pc:spChg chg="add">
          <ac:chgData name="Sagar Deepakgiri Goswami" userId="8949344a-5509-4fa3-82ed-d35d0d48938a" providerId="ADAL" clId="{4133F8D6-C0CB-475A-99AC-6E61FE36A5AC}" dt="2022-11-28T10:23:24.519" v="935" actId="26606"/>
          <ac:spMkLst>
            <pc:docMk/>
            <pc:sldMk cId="2147815278" sldId="293"/>
            <ac:spMk id="22" creationId="{19C9EAEA-39D0-4B0E-A0EB-51E7B26740B1}"/>
          </ac:spMkLst>
        </pc:spChg>
        <pc:spChg chg="add del">
          <ac:chgData name="Sagar Deepakgiri Goswami" userId="8949344a-5509-4fa3-82ed-d35d0d48938a" providerId="ADAL" clId="{4133F8D6-C0CB-475A-99AC-6E61FE36A5AC}" dt="2022-11-28T10:21:26.801" v="888" actId="26606"/>
          <ac:spMkLst>
            <pc:docMk/>
            <pc:sldMk cId="2147815278" sldId="293"/>
            <ac:spMk id="27" creationId="{3873B707-463F-40B0-8227-E8CC6C67EB25}"/>
          </ac:spMkLst>
        </pc:spChg>
        <pc:spChg chg="add del">
          <ac:chgData name="Sagar Deepakgiri Goswami" userId="8949344a-5509-4fa3-82ed-d35d0d48938a" providerId="ADAL" clId="{4133F8D6-C0CB-475A-99AC-6E61FE36A5AC}" dt="2022-11-28T10:21:26.801" v="888" actId="26606"/>
          <ac:spMkLst>
            <pc:docMk/>
            <pc:sldMk cId="2147815278" sldId="293"/>
            <ac:spMk id="29" creationId="{C13237C8-E62C-4F0D-A318-BD6FB6C2D138}"/>
          </ac:spMkLst>
        </pc:spChg>
        <pc:spChg chg="add del">
          <ac:chgData name="Sagar Deepakgiri Goswami" userId="8949344a-5509-4fa3-82ed-d35d0d48938a" providerId="ADAL" clId="{4133F8D6-C0CB-475A-99AC-6E61FE36A5AC}" dt="2022-11-28T10:21:26.801" v="888" actId="26606"/>
          <ac:spMkLst>
            <pc:docMk/>
            <pc:sldMk cId="2147815278" sldId="293"/>
            <ac:spMk id="31" creationId="{19C9EAEA-39D0-4B0E-A0EB-51E7B26740B1}"/>
          </ac:spMkLst>
        </pc:spChg>
        <pc:spChg chg="add del">
          <ac:chgData name="Sagar Deepakgiri Goswami" userId="8949344a-5509-4fa3-82ed-d35d0d48938a" providerId="ADAL" clId="{4133F8D6-C0CB-475A-99AC-6E61FE36A5AC}" dt="2022-11-28T10:21:30.024" v="890" actId="26606"/>
          <ac:spMkLst>
            <pc:docMk/>
            <pc:sldMk cId="2147815278" sldId="293"/>
            <ac:spMk id="33" creationId="{9F701746-0657-4467-BBD3-24051A715C25}"/>
          </ac:spMkLst>
        </pc:spChg>
        <pc:spChg chg="add del">
          <ac:chgData name="Sagar Deepakgiri Goswami" userId="8949344a-5509-4fa3-82ed-d35d0d48938a" providerId="ADAL" clId="{4133F8D6-C0CB-475A-99AC-6E61FE36A5AC}" dt="2022-11-28T10:21:30.024" v="890" actId="26606"/>
          <ac:spMkLst>
            <pc:docMk/>
            <pc:sldMk cId="2147815278" sldId="293"/>
            <ac:spMk id="34" creationId="{117BEB00-3E3D-4F08-AF56-DB0D22FB5F64}"/>
          </ac:spMkLst>
        </pc:spChg>
        <pc:spChg chg="add del">
          <ac:chgData name="Sagar Deepakgiri Goswami" userId="8949344a-5509-4fa3-82ed-d35d0d48938a" providerId="ADAL" clId="{4133F8D6-C0CB-475A-99AC-6E61FE36A5AC}" dt="2022-11-28T10:21:30.024" v="890" actId="26606"/>
          <ac:spMkLst>
            <pc:docMk/>
            <pc:sldMk cId="2147815278" sldId="293"/>
            <ac:spMk id="35" creationId="{BF25338D-B9DD-4E79-CFEE-0C8FC1803B3C}"/>
          </ac:spMkLst>
        </pc:spChg>
        <pc:spChg chg="add del">
          <ac:chgData name="Sagar Deepakgiri Goswami" userId="8949344a-5509-4fa3-82ed-d35d0d48938a" providerId="ADAL" clId="{4133F8D6-C0CB-475A-99AC-6E61FE36A5AC}" dt="2022-11-28T10:21:41.056" v="892" actId="26606"/>
          <ac:spMkLst>
            <pc:docMk/>
            <pc:sldMk cId="2147815278" sldId="293"/>
            <ac:spMk id="37" creationId="{B6FB4E3E-2E21-60C1-31F0-4FFEE1CAC370}"/>
          </ac:spMkLst>
        </pc:spChg>
        <pc:spChg chg="add del">
          <ac:chgData name="Sagar Deepakgiri Goswami" userId="8949344a-5509-4fa3-82ed-d35d0d48938a" providerId="ADAL" clId="{4133F8D6-C0CB-475A-99AC-6E61FE36A5AC}" dt="2022-11-28T10:21:52.634" v="894" actId="26606"/>
          <ac:spMkLst>
            <pc:docMk/>
            <pc:sldMk cId="2147815278" sldId="293"/>
            <ac:spMk id="39" creationId="{6EFC920F-B85A-4068-BD93-41064EDE93D3}"/>
          </ac:spMkLst>
        </pc:spChg>
        <pc:spChg chg="add del">
          <ac:chgData name="Sagar Deepakgiri Goswami" userId="8949344a-5509-4fa3-82ed-d35d0d48938a" providerId="ADAL" clId="{4133F8D6-C0CB-475A-99AC-6E61FE36A5AC}" dt="2022-11-28T10:21:52.634" v="894" actId="26606"/>
          <ac:spMkLst>
            <pc:docMk/>
            <pc:sldMk cId="2147815278" sldId="293"/>
            <ac:spMk id="41" creationId="{CBC4F608-B4B8-48C3-9572-C0F061B1CD99}"/>
          </ac:spMkLst>
        </pc:spChg>
        <pc:spChg chg="add del">
          <ac:chgData name="Sagar Deepakgiri Goswami" userId="8949344a-5509-4fa3-82ed-d35d0d48938a" providerId="ADAL" clId="{4133F8D6-C0CB-475A-99AC-6E61FE36A5AC}" dt="2022-11-28T10:21:52.634" v="894" actId="26606"/>
          <ac:spMkLst>
            <pc:docMk/>
            <pc:sldMk cId="2147815278" sldId="293"/>
            <ac:spMk id="42" creationId="{1382A32C-5B0C-4B1C-A074-76C6DBCC9F87}"/>
          </ac:spMkLst>
        </pc:spChg>
        <pc:spChg chg="add del">
          <ac:chgData name="Sagar Deepakgiri Goswami" userId="8949344a-5509-4fa3-82ed-d35d0d48938a" providerId="ADAL" clId="{4133F8D6-C0CB-475A-99AC-6E61FE36A5AC}" dt="2022-11-28T10:21:52.634" v="894" actId="26606"/>
          <ac:spMkLst>
            <pc:docMk/>
            <pc:sldMk cId="2147815278" sldId="293"/>
            <ac:spMk id="43" creationId="{DB7A2C0B-D398-0E4C-37E6-F2A26B2F1E95}"/>
          </ac:spMkLst>
        </pc:spChg>
        <pc:grpChg chg="add">
          <ac:chgData name="Sagar Deepakgiri Goswami" userId="8949344a-5509-4fa3-82ed-d35d0d48938a" providerId="ADAL" clId="{4133F8D6-C0CB-475A-99AC-6E61FE36A5AC}" dt="2022-11-28T10:23:24.519" v="935" actId="26606"/>
          <ac:grpSpMkLst>
            <pc:docMk/>
            <pc:sldMk cId="2147815278" sldId="293"/>
            <ac:grpSpMk id="15" creationId="{032D8612-31EB-44CF-A1D0-14FD4C705424}"/>
          </ac:grpSpMkLst>
        </pc:grpChg>
        <pc:grpChg chg="add del">
          <ac:chgData name="Sagar Deepakgiri Goswami" userId="8949344a-5509-4fa3-82ed-d35d0d48938a" providerId="ADAL" clId="{4133F8D6-C0CB-475A-99AC-6E61FE36A5AC}" dt="2022-11-28T10:21:26.801" v="888" actId="26606"/>
          <ac:grpSpMkLst>
            <pc:docMk/>
            <pc:sldMk cId="2147815278" sldId="293"/>
            <ac:grpSpMk id="23" creationId="{1DE889C7-FAD6-4397-98E2-05D503484459}"/>
          </ac:grpSpMkLst>
        </pc:grpChg>
        <pc:grpChg chg="add del">
          <ac:chgData name="Sagar Deepakgiri Goswami" userId="8949344a-5509-4fa3-82ed-d35d0d48938a" providerId="ADAL" clId="{4133F8D6-C0CB-475A-99AC-6E61FE36A5AC}" dt="2022-11-28T10:21:52.634" v="894" actId="26606"/>
          <ac:grpSpMkLst>
            <pc:docMk/>
            <pc:sldMk cId="2147815278" sldId="293"/>
            <ac:grpSpMk id="40" creationId="{1C559108-BBAE-426C-8564-051D2BA6DDC8}"/>
          </ac:grpSpMkLst>
        </pc:grpChg>
        <pc:picChg chg="add del mod modCrop">
          <ac:chgData name="Sagar Deepakgiri Goswami" userId="8949344a-5509-4fa3-82ed-d35d0d48938a" providerId="ADAL" clId="{4133F8D6-C0CB-475A-99AC-6E61FE36A5AC}" dt="2022-11-28T10:23:24.519" v="935" actId="26606"/>
          <ac:picMkLst>
            <pc:docMk/>
            <pc:sldMk cId="2147815278" sldId="293"/>
            <ac:picMk id="4" creationId="{7C420040-98A3-44BA-3AFF-D682A865FBA0}"/>
          </ac:picMkLst>
        </pc:picChg>
        <pc:picChg chg="del">
          <ac:chgData name="Sagar Deepakgiri Goswami" userId="8949344a-5509-4fa3-82ed-d35d0d48938a" providerId="ADAL" clId="{4133F8D6-C0CB-475A-99AC-6E61FE36A5AC}" dt="2022-11-28T10:14:11.007" v="692" actId="21"/>
          <ac:picMkLst>
            <pc:docMk/>
            <pc:sldMk cId="2147815278" sldId="293"/>
            <ac:picMk id="5" creationId="{C806D044-1D6C-BA20-F3EE-E690058CABD7}"/>
          </ac:picMkLst>
        </pc:picChg>
        <pc:picChg chg="add del mod">
          <ac:chgData name="Sagar Deepakgiri Goswami" userId="8949344a-5509-4fa3-82ed-d35d0d48938a" providerId="ADAL" clId="{4133F8D6-C0CB-475A-99AC-6E61FE36A5AC}" dt="2022-11-28T10:22:00.622" v="895"/>
          <ac:picMkLst>
            <pc:docMk/>
            <pc:sldMk cId="2147815278" sldId="293"/>
            <ac:picMk id="14" creationId="{DF6B453B-151C-8BF3-2A89-B3374C93F337}"/>
          </ac:picMkLst>
        </pc:picChg>
      </pc:sldChg>
      <pc:sldChg chg="addSp modSp mod modTransition setBg modAnim">
        <pc:chgData name="Sagar Deepakgiri Goswami" userId="8949344a-5509-4fa3-82ed-d35d0d48938a" providerId="ADAL" clId="{4133F8D6-C0CB-475A-99AC-6E61FE36A5AC}" dt="2022-11-28T12:36:00.075" v="2666"/>
        <pc:sldMkLst>
          <pc:docMk/>
          <pc:sldMk cId="1339326433" sldId="294"/>
        </pc:sldMkLst>
        <pc:spChg chg="mod">
          <ac:chgData name="Sagar Deepakgiri Goswami" userId="8949344a-5509-4fa3-82ed-d35d0d48938a" providerId="ADAL" clId="{4133F8D6-C0CB-475A-99AC-6E61FE36A5AC}" dt="2022-11-28T10:13:43.219" v="690" actId="20577"/>
          <ac:spMkLst>
            <pc:docMk/>
            <pc:sldMk cId="1339326433" sldId="294"/>
            <ac:spMk id="2" creationId="{28EAC5EF-A95E-3E19-E4A1-C071A3FEEA0E}"/>
          </ac:spMkLst>
        </pc:spChg>
        <pc:spChg chg="mod">
          <ac:chgData name="Sagar Deepakgiri Goswami" userId="8949344a-5509-4fa3-82ed-d35d0d48938a" providerId="ADAL" clId="{4133F8D6-C0CB-475A-99AC-6E61FE36A5AC}" dt="2022-11-28T10:13:37.860" v="683" actId="26606"/>
          <ac:spMkLst>
            <pc:docMk/>
            <pc:sldMk cId="1339326433" sldId="294"/>
            <ac:spMk id="3" creationId="{441CE445-52B2-C7A3-B7A2-1ED9A9DCA0E3}"/>
          </ac:spMkLst>
        </pc:spChg>
        <pc:spChg chg="add">
          <ac:chgData name="Sagar Deepakgiri Goswami" userId="8949344a-5509-4fa3-82ed-d35d0d48938a" providerId="ADAL" clId="{4133F8D6-C0CB-475A-99AC-6E61FE36A5AC}" dt="2022-11-28T10:13:37.860" v="683" actId="26606"/>
          <ac:spMkLst>
            <pc:docMk/>
            <pc:sldMk cId="1339326433" sldId="294"/>
            <ac:spMk id="9" creationId="{798FE0E0-D95D-46EF-A375-475D4DB0ED45}"/>
          </ac:spMkLst>
        </pc:spChg>
        <pc:spChg chg="add">
          <ac:chgData name="Sagar Deepakgiri Goswami" userId="8949344a-5509-4fa3-82ed-d35d0d48938a" providerId="ADAL" clId="{4133F8D6-C0CB-475A-99AC-6E61FE36A5AC}" dt="2022-11-28T10:13:37.860" v="683" actId="26606"/>
          <ac:spMkLst>
            <pc:docMk/>
            <pc:sldMk cId="1339326433" sldId="294"/>
            <ac:spMk id="11" creationId="{2D82A42F-AEBE-4065-9792-036A904D8564}"/>
          </ac:spMkLst>
        </pc:spChg>
        <pc:picChg chg="add">
          <ac:chgData name="Sagar Deepakgiri Goswami" userId="8949344a-5509-4fa3-82ed-d35d0d48938a" providerId="ADAL" clId="{4133F8D6-C0CB-475A-99AC-6E61FE36A5AC}" dt="2022-11-28T10:13:37.860" v="683" actId="26606"/>
          <ac:picMkLst>
            <pc:docMk/>
            <pc:sldMk cId="1339326433" sldId="294"/>
            <ac:picMk id="5" creationId="{3996EC6F-8DCE-6E2B-67E9-62039F86054F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37:10.223" v="2683"/>
        <pc:sldMkLst>
          <pc:docMk/>
          <pc:sldMk cId="1446752105" sldId="295"/>
        </pc:sldMkLst>
        <pc:spChg chg="mod">
          <ac:chgData name="Sagar Deepakgiri Goswami" userId="8949344a-5509-4fa3-82ed-d35d0d48938a" providerId="ADAL" clId="{4133F8D6-C0CB-475A-99AC-6E61FE36A5AC}" dt="2022-11-28T10:52:25.318" v="1217" actId="26606"/>
          <ac:spMkLst>
            <pc:docMk/>
            <pc:sldMk cId="1446752105" sldId="295"/>
            <ac:spMk id="2" creationId="{28EAC5EF-A95E-3E19-E4A1-C071A3FEEA0E}"/>
          </ac:spMkLst>
        </pc:spChg>
        <pc:spChg chg="mod">
          <ac:chgData name="Sagar Deepakgiri Goswami" userId="8949344a-5509-4fa3-82ed-d35d0d48938a" providerId="ADAL" clId="{4133F8D6-C0CB-475A-99AC-6E61FE36A5AC}" dt="2022-11-28T10:52:25.318" v="1217" actId="26606"/>
          <ac:spMkLst>
            <pc:docMk/>
            <pc:sldMk cId="1446752105" sldId="295"/>
            <ac:spMk id="3" creationId="{441CE445-52B2-C7A3-B7A2-1ED9A9DCA0E3}"/>
          </ac:spMkLst>
        </pc:spChg>
        <pc:spChg chg="add">
          <ac:chgData name="Sagar Deepakgiri Goswami" userId="8949344a-5509-4fa3-82ed-d35d0d48938a" providerId="ADAL" clId="{4133F8D6-C0CB-475A-99AC-6E61FE36A5AC}" dt="2022-11-28T10:52:25.318" v="1217" actId="26606"/>
          <ac:spMkLst>
            <pc:docMk/>
            <pc:sldMk cId="1446752105" sldId="295"/>
            <ac:spMk id="12" creationId="{9B7AD9F6-8CE7-4299-8FC6-328F4DCD3FF9}"/>
          </ac:spMkLst>
        </pc:spChg>
        <pc:spChg chg="add">
          <ac:chgData name="Sagar Deepakgiri Goswami" userId="8949344a-5509-4fa3-82ed-d35d0d48938a" providerId="ADAL" clId="{4133F8D6-C0CB-475A-99AC-6E61FE36A5AC}" dt="2022-11-28T10:52:25.318" v="1217" actId="26606"/>
          <ac:spMkLst>
            <pc:docMk/>
            <pc:sldMk cId="1446752105" sldId="295"/>
            <ac:spMk id="14" creationId="{82580482-BA80-420A-8A05-C58E97F26B21}"/>
          </ac:spMkLst>
        </pc:spChg>
        <pc:picChg chg="add del mod">
          <ac:chgData name="Sagar Deepakgiri Goswami" userId="8949344a-5509-4fa3-82ed-d35d0d48938a" providerId="ADAL" clId="{4133F8D6-C0CB-475A-99AC-6E61FE36A5AC}" dt="2022-11-28T10:49:37.482" v="1200" actId="478"/>
          <ac:picMkLst>
            <pc:docMk/>
            <pc:sldMk cId="1446752105" sldId="295"/>
            <ac:picMk id="4" creationId="{93D6BAE9-C500-55A1-DE7B-3A3ECDFEF2C5}"/>
          </ac:picMkLst>
        </pc:picChg>
        <pc:picChg chg="add del mod">
          <ac:chgData name="Sagar Deepakgiri Goswami" userId="8949344a-5509-4fa3-82ed-d35d0d48938a" providerId="ADAL" clId="{4133F8D6-C0CB-475A-99AC-6E61FE36A5AC}" dt="2022-11-28T10:49:36.365" v="1199" actId="478"/>
          <ac:picMkLst>
            <pc:docMk/>
            <pc:sldMk cId="1446752105" sldId="295"/>
            <ac:picMk id="5" creationId="{21A1B89D-BC4B-17AE-0B91-E6ED44551828}"/>
          </ac:picMkLst>
        </pc:picChg>
        <pc:picChg chg="add mod ord">
          <ac:chgData name="Sagar Deepakgiri Goswami" userId="8949344a-5509-4fa3-82ed-d35d0d48938a" providerId="ADAL" clId="{4133F8D6-C0CB-475A-99AC-6E61FE36A5AC}" dt="2022-11-28T10:52:25.318" v="1217" actId="26606"/>
          <ac:picMkLst>
            <pc:docMk/>
            <pc:sldMk cId="1446752105" sldId="295"/>
            <ac:picMk id="7" creationId="{12BB3ED0-88B4-4B29-12F9-0B7483E71696}"/>
          </ac:picMkLst>
        </pc:picChg>
      </pc:sldChg>
      <pc:sldChg chg="addSp delSp modSp mod modTransition modAnim delDesignElem chgLayout">
        <pc:chgData name="Sagar Deepakgiri Goswami" userId="8949344a-5509-4fa3-82ed-d35d0d48938a" providerId="ADAL" clId="{4133F8D6-C0CB-475A-99AC-6E61FE36A5AC}" dt="2022-11-28T12:36:20.305" v="2668"/>
        <pc:sldMkLst>
          <pc:docMk/>
          <pc:sldMk cId="3095725304" sldId="296"/>
        </pc:sldMkLst>
        <pc:spChg chg="mod ord">
          <ac:chgData name="Sagar Deepakgiri Goswami" userId="8949344a-5509-4fa3-82ed-d35d0d48938a" providerId="ADAL" clId="{4133F8D6-C0CB-475A-99AC-6E61FE36A5AC}" dt="2022-11-28T10:23:32.675" v="936" actId="26606"/>
          <ac:spMkLst>
            <pc:docMk/>
            <pc:sldMk cId="3095725304" sldId="296"/>
            <ac:spMk id="2" creationId="{6E9DB808-47BA-19B2-0348-C8D8CD229C16}"/>
          </ac:spMkLst>
        </pc:spChg>
        <pc:spChg chg="add del mod ord">
          <ac:chgData name="Sagar Deepakgiri Goswami" userId="8949344a-5509-4fa3-82ed-d35d0d48938a" providerId="ADAL" clId="{4133F8D6-C0CB-475A-99AC-6E61FE36A5AC}" dt="2022-11-28T10:22:19.078" v="906" actId="478"/>
          <ac:spMkLst>
            <pc:docMk/>
            <pc:sldMk cId="3095725304" sldId="296"/>
            <ac:spMk id="3" creationId="{3435D884-5FFC-9EA9-97D4-213893F0FC20}"/>
          </ac:spMkLst>
        </pc:spChg>
        <pc:spChg chg="add del">
          <ac:chgData name="Sagar Deepakgiri Goswami" userId="8949344a-5509-4fa3-82ed-d35d0d48938a" providerId="ADAL" clId="{4133F8D6-C0CB-475A-99AC-6E61FE36A5AC}" dt="2022-11-28T10:22:17.128" v="905" actId="700"/>
          <ac:spMkLst>
            <pc:docMk/>
            <pc:sldMk cId="3095725304" sldId="296"/>
            <ac:spMk id="8" creationId="{75C3CBDC-3B0F-3AC6-8A9F-67E10D2C5016}"/>
          </ac:spMkLst>
        </pc:spChg>
        <pc:spChg chg="add">
          <ac:chgData name="Sagar Deepakgiri Goswami" userId="8949344a-5509-4fa3-82ed-d35d0d48938a" providerId="ADAL" clId="{4133F8D6-C0CB-475A-99AC-6E61FE36A5AC}" dt="2022-11-28T10:23:32.675" v="936" actId="26606"/>
          <ac:spMkLst>
            <pc:docMk/>
            <pc:sldMk cId="3095725304" sldId="296"/>
            <ac:spMk id="9" creationId="{47942995-B07F-4636-9A06-C6A104B260A8}"/>
          </ac:spMkLst>
        </pc:spChg>
        <pc:spChg chg="add del">
          <ac:chgData name="Sagar Deepakgiri Goswami" userId="8949344a-5509-4fa3-82ed-d35d0d48938a" providerId="ADAL" clId="{4133F8D6-C0CB-475A-99AC-6E61FE36A5AC}" dt="2022-11-28T10:22:17.128" v="905" actId="700"/>
          <ac:spMkLst>
            <pc:docMk/>
            <pc:sldMk cId="3095725304" sldId="296"/>
            <ac:spMk id="11" creationId="{2B97F24A-32CE-4C1C-A50D-3016B394DCFB}"/>
          </ac:spMkLst>
        </pc:spChg>
        <pc:spChg chg="add del">
          <ac:chgData name="Sagar Deepakgiri Goswami" userId="8949344a-5509-4fa3-82ed-d35d0d48938a" providerId="ADAL" clId="{4133F8D6-C0CB-475A-99AC-6E61FE36A5AC}" dt="2022-11-28T10:22:17.128" v="905" actId="700"/>
          <ac:spMkLst>
            <pc:docMk/>
            <pc:sldMk cId="3095725304" sldId="296"/>
            <ac:spMk id="13" creationId="{CD8B4F24-440B-49E9-B85D-733523DC064B}"/>
          </ac:spMkLst>
        </pc:spChg>
        <pc:spChg chg="add">
          <ac:chgData name="Sagar Deepakgiri Goswami" userId="8949344a-5509-4fa3-82ed-d35d0d48938a" providerId="ADAL" clId="{4133F8D6-C0CB-475A-99AC-6E61FE36A5AC}" dt="2022-11-28T10:23:32.675" v="936" actId="26606"/>
          <ac:spMkLst>
            <pc:docMk/>
            <pc:sldMk cId="3095725304" sldId="296"/>
            <ac:spMk id="16" creationId="{B81933D1-5615-42C7-9C0B-4EB7105CCE2D}"/>
          </ac:spMkLst>
        </pc:spChg>
        <pc:spChg chg="add">
          <ac:chgData name="Sagar Deepakgiri Goswami" userId="8949344a-5509-4fa3-82ed-d35d0d48938a" providerId="ADAL" clId="{4133F8D6-C0CB-475A-99AC-6E61FE36A5AC}" dt="2022-11-28T10:23:32.675" v="936" actId="26606"/>
          <ac:spMkLst>
            <pc:docMk/>
            <pc:sldMk cId="3095725304" sldId="296"/>
            <ac:spMk id="18" creationId="{19C9EAEA-39D0-4B0E-A0EB-51E7B26740B1}"/>
          </ac:spMkLst>
        </pc:spChg>
        <pc:grpChg chg="add">
          <ac:chgData name="Sagar Deepakgiri Goswami" userId="8949344a-5509-4fa3-82ed-d35d0d48938a" providerId="ADAL" clId="{4133F8D6-C0CB-475A-99AC-6E61FE36A5AC}" dt="2022-11-28T10:23:32.675" v="936" actId="26606"/>
          <ac:grpSpMkLst>
            <pc:docMk/>
            <pc:sldMk cId="3095725304" sldId="296"/>
            <ac:grpSpMk id="6" creationId="{032D8612-31EB-44CF-A1D0-14FD4C705424}"/>
          </ac:grpSpMkLst>
        </pc:grpChg>
        <pc:picChg chg="mod ord">
          <ac:chgData name="Sagar Deepakgiri Goswami" userId="8949344a-5509-4fa3-82ed-d35d0d48938a" providerId="ADAL" clId="{4133F8D6-C0CB-475A-99AC-6E61FE36A5AC}" dt="2022-11-28T10:27:34.476" v="1037"/>
          <ac:picMkLst>
            <pc:docMk/>
            <pc:sldMk cId="3095725304" sldId="296"/>
            <ac:picMk id="4" creationId="{AAED6D52-E6F8-DEAB-E77B-E9EFC9B34612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51:53.072" v="2840"/>
        <pc:sldMkLst>
          <pc:docMk/>
          <pc:sldMk cId="2354888761" sldId="297"/>
        </pc:sldMkLst>
        <pc:spChg chg="mod">
          <ac:chgData name="Sagar Deepakgiri Goswami" userId="8949344a-5509-4fa3-82ed-d35d0d48938a" providerId="ADAL" clId="{4133F8D6-C0CB-475A-99AC-6E61FE36A5AC}" dt="2022-11-28T12:26:00.170" v="2574" actId="26606"/>
          <ac:spMkLst>
            <pc:docMk/>
            <pc:sldMk cId="2354888761" sldId="297"/>
            <ac:spMk id="2" creationId="{06AFDB1D-A9A2-1A1A-B9FC-154CFFCEBCEB}"/>
          </ac:spMkLst>
        </pc:spChg>
        <pc:spChg chg="del mod">
          <ac:chgData name="Sagar Deepakgiri Goswami" userId="8949344a-5509-4fa3-82ed-d35d0d48938a" providerId="ADAL" clId="{4133F8D6-C0CB-475A-99AC-6E61FE36A5AC}" dt="2022-11-28T12:21:41.037" v="2520" actId="21"/>
          <ac:spMkLst>
            <pc:docMk/>
            <pc:sldMk cId="2354888761" sldId="297"/>
            <ac:spMk id="3" creationId="{F482C989-3421-0628-6457-9ECCF6DD2538}"/>
          </ac:spMkLst>
        </pc:spChg>
        <pc:spChg chg="add del mod">
          <ac:chgData name="Sagar Deepakgiri Goswami" userId="8949344a-5509-4fa3-82ed-d35d0d48938a" providerId="ADAL" clId="{4133F8D6-C0CB-475A-99AC-6E61FE36A5AC}" dt="2022-11-28T12:21:46.780" v="2522" actId="478"/>
          <ac:spMkLst>
            <pc:docMk/>
            <pc:sldMk cId="2354888761" sldId="297"/>
            <ac:spMk id="6" creationId="{C7E27DBE-EA56-DE6C-6E81-7A9EBC560E31}"/>
          </ac:spMkLst>
        </pc:spChg>
        <pc:spChg chg="add del">
          <ac:chgData name="Sagar Deepakgiri Goswami" userId="8949344a-5509-4fa3-82ed-d35d0d48938a" providerId="ADAL" clId="{4133F8D6-C0CB-475A-99AC-6E61FE36A5AC}" dt="2022-11-28T12:22:34.399" v="2524" actId="26606"/>
          <ac:spMkLst>
            <pc:docMk/>
            <pc:sldMk cId="2354888761" sldId="297"/>
            <ac:spMk id="9" creationId="{9B7AD9F6-8CE7-4299-8FC6-328F4DCD3FF9}"/>
          </ac:spMkLst>
        </pc:spChg>
        <pc:spChg chg="add del">
          <ac:chgData name="Sagar Deepakgiri Goswami" userId="8949344a-5509-4fa3-82ed-d35d0d48938a" providerId="ADAL" clId="{4133F8D6-C0CB-475A-99AC-6E61FE36A5AC}" dt="2022-11-28T12:22:34.399" v="2524" actId="26606"/>
          <ac:spMkLst>
            <pc:docMk/>
            <pc:sldMk cId="2354888761" sldId="297"/>
            <ac:spMk id="11" creationId="{F49775AF-8896-43EE-92C6-83497D6DC56F}"/>
          </ac:spMkLst>
        </pc:spChg>
        <pc:spChg chg="add del">
          <ac:chgData name="Sagar Deepakgiri Goswami" userId="8949344a-5509-4fa3-82ed-d35d0d48938a" providerId="ADAL" clId="{4133F8D6-C0CB-475A-99AC-6E61FE36A5AC}" dt="2022-11-28T12:23:37.599" v="2529" actId="26606"/>
          <ac:spMkLst>
            <pc:docMk/>
            <pc:sldMk cId="2354888761" sldId="297"/>
            <ac:spMk id="16" creationId="{9B7AD9F6-8CE7-4299-8FC6-328F4DCD3FF9}"/>
          </ac:spMkLst>
        </pc:spChg>
        <pc:spChg chg="add del">
          <ac:chgData name="Sagar Deepakgiri Goswami" userId="8949344a-5509-4fa3-82ed-d35d0d48938a" providerId="ADAL" clId="{4133F8D6-C0CB-475A-99AC-6E61FE36A5AC}" dt="2022-11-28T12:23:37.599" v="2529" actId="26606"/>
          <ac:spMkLst>
            <pc:docMk/>
            <pc:sldMk cId="2354888761" sldId="297"/>
            <ac:spMk id="18" creationId="{82580482-BA80-420A-8A05-C58E97F26B21}"/>
          </ac:spMkLst>
        </pc:spChg>
        <pc:spChg chg="add del">
          <ac:chgData name="Sagar Deepakgiri Goswami" userId="8949344a-5509-4fa3-82ed-d35d0d48938a" providerId="ADAL" clId="{4133F8D6-C0CB-475A-99AC-6E61FE36A5AC}" dt="2022-11-28T12:23:37.594" v="2528" actId="26606"/>
          <ac:spMkLst>
            <pc:docMk/>
            <pc:sldMk cId="2354888761" sldId="297"/>
            <ac:spMk id="23" creationId="{9B7AD9F6-8CE7-4299-8FC6-328F4DCD3FF9}"/>
          </ac:spMkLst>
        </pc:spChg>
        <pc:spChg chg="add del">
          <ac:chgData name="Sagar Deepakgiri Goswami" userId="8949344a-5509-4fa3-82ed-d35d0d48938a" providerId="ADAL" clId="{4133F8D6-C0CB-475A-99AC-6E61FE36A5AC}" dt="2022-11-28T12:23:37.594" v="2528" actId="26606"/>
          <ac:spMkLst>
            <pc:docMk/>
            <pc:sldMk cId="2354888761" sldId="297"/>
            <ac:spMk id="25" creationId="{F49775AF-8896-43EE-92C6-83497D6DC56F}"/>
          </ac:spMkLst>
        </pc:spChg>
        <pc:spChg chg="add del">
          <ac:chgData name="Sagar Deepakgiri Goswami" userId="8949344a-5509-4fa3-82ed-d35d0d48938a" providerId="ADAL" clId="{4133F8D6-C0CB-475A-99AC-6E61FE36A5AC}" dt="2022-11-28T12:24:17.399" v="2532" actId="26606"/>
          <ac:spMkLst>
            <pc:docMk/>
            <pc:sldMk cId="2354888761" sldId="297"/>
            <ac:spMk id="27" creationId="{9B7AD9F6-8CE7-4299-8FC6-328F4DCD3FF9}"/>
          </ac:spMkLst>
        </pc:spChg>
        <pc:spChg chg="add del">
          <ac:chgData name="Sagar Deepakgiri Goswami" userId="8949344a-5509-4fa3-82ed-d35d0d48938a" providerId="ADAL" clId="{4133F8D6-C0CB-475A-99AC-6E61FE36A5AC}" dt="2022-11-28T12:24:17.399" v="2532" actId="26606"/>
          <ac:spMkLst>
            <pc:docMk/>
            <pc:sldMk cId="2354888761" sldId="297"/>
            <ac:spMk id="28" creationId="{F49775AF-8896-43EE-92C6-83497D6DC56F}"/>
          </ac:spMkLst>
        </pc:spChg>
        <pc:spChg chg="add del">
          <ac:chgData name="Sagar Deepakgiri Goswami" userId="8949344a-5509-4fa3-82ed-d35d0d48938a" providerId="ADAL" clId="{4133F8D6-C0CB-475A-99AC-6E61FE36A5AC}" dt="2022-11-28T12:26:00.170" v="2574" actId="26606"/>
          <ac:spMkLst>
            <pc:docMk/>
            <pc:sldMk cId="2354888761" sldId="297"/>
            <ac:spMk id="33" creationId="{9B7AD9F6-8CE7-4299-8FC6-328F4DCD3FF9}"/>
          </ac:spMkLst>
        </pc:spChg>
        <pc:spChg chg="add del">
          <ac:chgData name="Sagar Deepakgiri Goswami" userId="8949344a-5509-4fa3-82ed-d35d0d48938a" providerId="ADAL" clId="{4133F8D6-C0CB-475A-99AC-6E61FE36A5AC}" dt="2022-11-28T12:26:00.170" v="2574" actId="26606"/>
          <ac:spMkLst>
            <pc:docMk/>
            <pc:sldMk cId="2354888761" sldId="297"/>
            <ac:spMk id="35" creationId="{F49775AF-8896-43EE-92C6-83497D6DC56F}"/>
          </ac:spMkLst>
        </pc:spChg>
        <pc:spChg chg="add">
          <ac:chgData name="Sagar Deepakgiri Goswami" userId="8949344a-5509-4fa3-82ed-d35d0d48938a" providerId="ADAL" clId="{4133F8D6-C0CB-475A-99AC-6E61FE36A5AC}" dt="2022-11-28T12:26:00.170" v="2574" actId="26606"/>
          <ac:spMkLst>
            <pc:docMk/>
            <pc:sldMk cId="2354888761" sldId="297"/>
            <ac:spMk id="40" creationId="{9B7AD9F6-8CE7-4299-8FC6-328F4DCD3FF9}"/>
          </ac:spMkLst>
        </pc:spChg>
        <pc:spChg chg="add">
          <ac:chgData name="Sagar Deepakgiri Goswami" userId="8949344a-5509-4fa3-82ed-d35d0d48938a" providerId="ADAL" clId="{4133F8D6-C0CB-475A-99AC-6E61FE36A5AC}" dt="2022-11-28T12:26:00.170" v="2574" actId="26606"/>
          <ac:spMkLst>
            <pc:docMk/>
            <pc:sldMk cId="2354888761" sldId="297"/>
            <ac:spMk id="42" creationId="{F49775AF-8896-43EE-92C6-83497D6DC56F}"/>
          </ac:spMkLst>
        </pc:spChg>
        <pc:picChg chg="add mod modCrop">
          <ac:chgData name="Sagar Deepakgiri Goswami" userId="8949344a-5509-4fa3-82ed-d35d0d48938a" providerId="ADAL" clId="{4133F8D6-C0CB-475A-99AC-6E61FE36A5AC}" dt="2022-11-28T12:26:00.170" v="2574" actId="26606"/>
          <ac:picMkLst>
            <pc:docMk/>
            <pc:sldMk cId="2354888761" sldId="297"/>
            <ac:picMk id="5" creationId="{2EC0B05C-78C6-45E5-1898-0EBFFDA5D24E}"/>
          </ac:picMkLst>
        </pc:picChg>
        <pc:picChg chg="add del mod">
          <ac:chgData name="Sagar Deepakgiri Goswami" userId="8949344a-5509-4fa3-82ed-d35d0d48938a" providerId="ADAL" clId="{4133F8D6-C0CB-475A-99AC-6E61FE36A5AC}" dt="2022-11-28T12:25:54.249" v="2573" actId="478"/>
          <ac:picMkLst>
            <pc:docMk/>
            <pc:sldMk cId="2354888761" sldId="297"/>
            <ac:picMk id="7" creationId="{B19EAEF8-9103-DF9E-024F-37433B311D2A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45:30.433" v="2764"/>
        <pc:sldMkLst>
          <pc:docMk/>
          <pc:sldMk cId="3291716934" sldId="298"/>
        </pc:sldMkLst>
        <pc:spChg chg="mod">
          <ac:chgData name="Sagar Deepakgiri Goswami" userId="8949344a-5509-4fa3-82ed-d35d0d48938a" providerId="ADAL" clId="{4133F8D6-C0CB-475A-99AC-6E61FE36A5AC}" dt="2022-11-28T11:50:01.019" v="2163" actId="20577"/>
          <ac:spMkLst>
            <pc:docMk/>
            <pc:sldMk cId="3291716934" sldId="298"/>
            <ac:spMk id="4" creationId="{A8AB0272-F8B1-936B-26D0-4CEDEA254331}"/>
          </ac:spMkLst>
        </pc:spChg>
        <pc:spChg chg="mod ord">
          <ac:chgData name="Sagar Deepakgiri Goswami" userId="8949344a-5509-4fa3-82ed-d35d0d48938a" providerId="ADAL" clId="{4133F8D6-C0CB-475A-99AC-6E61FE36A5AC}" dt="2022-11-28T11:42:29.405" v="2053" actId="26606"/>
          <ac:spMkLst>
            <pc:docMk/>
            <pc:sldMk cId="3291716934" sldId="298"/>
            <ac:spMk id="6" creationId="{126616E3-5E6B-49EA-4672-79C5469FA063}"/>
          </ac:spMkLst>
        </pc:spChg>
        <pc:spChg chg="add del">
          <ac:chgData name="Sagar Deepakgiri Goswami" userId="8949344a-5509-4fa3-82ed-d35d0d48938a" providerId="ADAL" clId="{4133F8D6-C0CB-475A-99AC-6E61FE36A5AC}" dt="2022-11-28T11:42:18.242" v="2046" actId="26606"/>
          <ac:spMkLst>
            <pc:docMk/>
            <pc:sldMk cId="3291716934" sldId="298"/>
            <ac:spMk id="16" creationId="{AAAE94E3-A7DB-4868-B1E3-E49703488BBC}"/>
          </ac:spMkLst>
        </pc:spChg>
        <pc:spChg chg="add">
          <ac:chgData name="Sagar Deepakgiri Goswami" userId="8949344a-5509-4fa3-82ed-d35d0d48938a" providerId="ADAL" clId="{4133F8D6-C0CB-475A-99AC-6E61FE36A5AC}" dt="2022-11-28T11:42:29.405" v="2053" actId="26606"/>
          <ac:spMkLst>
            <pc:docMk/>
            <pc:sldMk cId="3291716934" sldId="298"/>
            <ac:spMk id="20" creationId="{2C1BBA94-3F40-40AA-8BB9-E69E25E537C1}"/>
          </ac:spMkLst>
        </pc:spChg>
        <pc:spChg chg="add del">
          <ac:chgData name="Sagar Deepakgiri Goswami" userId="8949344a-5509-4fa3-82ed-d35d0d48938a" providerId="ADAL" clId="{4133F8D6-C0CB-475A-99AC-6E61FE36A5AC}" dt="2022-11-28T11:42:18.242" v="2046" actId="26606"/>
          <ac:spMkLst>
            <pc:docMk/>
            <pc:sldMk cId="3291716934" sldId="298"/>
            <ac:spMk id="22" creationId="{3873B707-463F-40B0-8227-E8CC6C67EB25}"/>
          </ac:spMkLst>
        </pc:spChg>
        <pc:spChg chg="add del">
          <ac:chgData name="Sagar Deepakgiri Goswami" userId="8949344a-5509-4fa3-82ed-d35d0d48938a" providerId="ADAL" clId="{4133F8D6-C0CB-475A-99AC-6E61FE36A5AC}" dt="2022-11-28T11:42:22.452" v="2048" actId="26606"/>
          <ac:spMkLst>
            <pc:docMk/>
            <pc:sldMk cId="3291716934" sldId="298"/>
            <ac:spMk id="23" creationId="{D5B0017B-2ECA-49AF-B397-DC140825DF8D}"/>
          </ac:spMkLst>
        </pc:spChg>
        <pc:spChg chg="add del">
          <ac:chgData name="Sagar Deepakgiri Goswami" userId="8949344a-5509-4fa3-82ed-d35d0d48938a" providerId="ADAL" clId="{4133F8D6-C0CB-475A-99AC-6E61FE36A5AC}" dt="2022-11-28T11:42:18.242" v="2046" actId="26606"/>
          <ac:spMkLst>
            <pc:docMk/>
            <pc:sldMk cId="3291716934" sldId="298"/>
            <ac:spMk id="24" creationId="{C13237C8-E62C-4F0D-A318-BD6FB6C2D138}"/>
          </ac:spMkLst>
        </pc:spChg>
        <pc:spChg chg="add del">
          <ac:chgData name="Sagar Deepakgiri Goswami" userId="8949344a-5509-4fa3-82ed-d35d0d48938a" providerId="ADAL" clId="{4133F8D6-C0CB-475A-99AC-6E61FE36A5AC}" dt="2022-11-28T11:42:22.452" v="2048" actId="26606"/>
          <ac:spMkLst>
            <pc:docMk/>
            <pc:sldMk cId="3291716934" sldId="298"/>
            <ac:spMk id="25" creationId="{395ECC94-3D5E-46A7-A7A1-DE807E1563B4}"/>
          </ac:spMkLst>
        </pc:spChg>
        <pc:spChg chg="add del">
          <ac:chgData name="Sagar Deepakgiri Goswami" userId="8949344a-5509-4fa3-82ed-d35d0d48938a" providerId="ADAL" clId="{4133F8D6-C0CB-475A-99AC-6E61FE36A5AC}" dt="2022-11-28T11:42:18.242" v="2046" actId="26606"/>
          <ac:spMkLst>
            <pc:docMk/>
            <pc:sldMk cId="3291716934" sldId="298"/>
            <ac:spMk id="26" creationId="{19C9EAEA-39D0-4B0E-A0EB-51E7B26740B1}"/>
          </ac:spMkLst>
        </pc:spChg>
        <pc:spChg chg="add del">
          <ac:chgData name="Sagar Deepakgiri Goswami" userId="8949344a-5509-4fa3-82ed-d35d0d48938a" providerId="ADAL" clId="{4133F8D6-C0CB-475A-99AC-6E61FE36A5AC}" dt="2022-11-28T11:42:22.452" v="2048" actId="26606"/>
          <ac:spMkLst>
            <pc:docMk/>
            <pc:sldMk cId="3291716934" sldId="298"/>
            <ac:spMk id="27" creationId="{7E549738-9961-462D-81B7-4A7A44691102}"/>
          </ac:spMkLst>
        </pc:spChg>
        <pc:spChg chg="add del">
          <ac:chgData name="Sagar Deepakgiri Goswami" userId="8949344a-5509-4fa3-82ed-d35d0d48938a" providerId="ADAL" clId="{4133F8D6-C0CB-475A-99AC-6E61FE36A5AC}" dt="2022-11-28T11:42:18.242" v="2046" actId="26606"/>
          <ac:spMkLst>
            <pc:docMk/>
            <pc:sldMk cId="3291716934" sldId="298"/>
            <ac:spMk id="28" creationId="{8CB5D2D7-DF65-4E86-BFBA-FFB9B5ACEB64}"/>
          </ac:spMkLst>
        </pc:spChg>
        <pc:spChg chg="add del">
          <ac:chgData name="Sagar Deepakgiri Goswami" userId="8949344a-5509-4fa3-82ed-d35d0d48938a" providerId="ADAL" clId="{4133F8D6-C0CB-475A-99AC-6E61FE36A5AC}" dt="2022-11-28T11:42:22.452" v="2048" actId="26606"/>
          <ac:spMkLst>
            <pc:docMk/>
            <pc:sldMk cId="3291716934" sldId="298"/>
            <ac:spMk id="30" creationId="{922F19F4-FE70-43DC-856F-2CE5F521DC48}"/>
          </ac:spMkLst>
        </pc:spChg>
        <pc:spChg chg="add del">
          <ac:chgData name="Sagar Deepakgiri Goswami" userId="8949344a-5509-4fa3-82ed-d35d0d48938a" providerId="ADAL" clId="{4133F8D6-C0CB-475A-99AC-6E61FE36A5AC}" dt="2022-11-28T11:42:25.105" v="2050" actId="26606"/>
          <ac:spMkLst>
            <pc:docMk/>
            <pc:sldMk cId="3291716934" sldId="298"/>
            <ac:spMk id="35" creationId="{AAAE94E3-A7DB-4868-B1E3-E49703488BBC}"/>
          </ac:spMkLst>
        </pc:spChg>
        <pc:spChg chg="add del">
          <ac:chgData name="Sagar Deepakgiri Goswami" userId="8949344a-5509-4fa3-82ed-d35d0d48938a" providerId="ADAL" clId="{4133F8D6-C0CB-475A-99AC-6E61FE36A5AC}" dt="2022-11-28T11:42:25.105" v="2050" actId="26606"/>
          <ac:spMkLst>
            <pc:docMk/>
            <pc:sldMk cId="3291716934" sldId="298"/>
            <ac:spMk id="37" creationId="{3873B707-463F-40B0-8227-E8CC6C67EB25}"/>
          </ac:spMkLst>
        </pc:spChg>
        <pc:spChg chg="add del">
          <ac:chgData name="Sagar Deepakgiri Goswami" userId="8949344a-5509-4fa3-82ed-d35d0d48938a" providerId="ADAL" clId="{4133F8D6-C0CB-475A-99AC-6E61FE36A5AC}" dt="2022-11-28T11:42:25.105" v="2050" actId="26606"/>
          <ac:spMkLst>
            <pc:docMk/>
            <pc:sldMk cId="3291716934" sldId="298"/>
            <ac:spMk id="38" creationId="{C13237C8-E62C-4F0D-A318-BD6FB6C2D138}"/>
          </ac:spMkLst>
        </pc:spChg>
        <pc:spChg chg="add del">
          <ac:chgData name="Sagar Deepakgiri Goswami" userId="8949344a-5509-4fa3-82ed-d35d0d48938a" providerId="ADAL" clId="{4133F8D6-C0CB-475A-99AC-6E61FE36A5AC}" dt="2022-11-28T11:42:25.105" v="2050" actId="26606"/>
          <ac:spMkLst>
            <pc:docMk/>
            <pc:sldMk cId="3291716934" sldId="298"/>
            <ac:spMk id="39" creationId="{19C9EAEA-39D0-4B0E-A0EB-51E7B26740B1}"/>
          </ac:spMkLst>
        </pc:spChg>
        <pc:spChg chg="add del">
          <ac:chgData name="Sagar Deepakgiri Goswami" userId="8949344a-5509-4fa3-82ed-d35d0d48938a" providerId="ADAL" clId="{4133F8D6-C0CB-475A-99AC-6E61FE36A5AC}" dt="2022-11-28T11:42:25.105" v="2050" actId="26606"/>
          <ac:spMkLst>
            <pc:docMk/>
            <pc:sldMk cId="3291716934" sldId="298"/>
            <ac:spMk id="40" creationId="{8CB5D2D7-DF65-4E86-BFBA-FFB9B5ACEB64}"/>
          </ac:spMkLst>
        </pc:spChg>
        <pc:spChg chg="add del">
          <ac:chgData name="Sagar Deepakgiri Goswami" userId="8949344a-5509-4fa3-82ed-d35d0d48938a" providerId="ADAL" clId="{4133F8D6-C0CB-475A-99AC-6E61FE36A5AC}" dt="2022-11-28T11:42:29.399" v="2052" actId="26606"/>
          <ac:spMkLst>
            <pc:docMk/>
            <pc:sldMk cId="3291716934" sldId="298"/>
            <ac:spMk id="42" creationId="{115719BB-48A7-4AF4-BB91-DC82E0DF727D}"/>
          </ac:spMkLst>
        </pc:spChg>
        <pc:spChg chg="add del">
          <ac:chgData name="Sagar Deepakgiri Goswami" userId="8949344a-5509-4fa3-82ed-d35d0d48938a" providerId="ADAL" clId="{4133F8D6-C0CB-475A-99AC-6E61FE36A5AC}" dt="2022-11-28T11:42:29.399" v="2052" actId="26606"/>
          <ac:spMkLst>
            <pc:docMk/>
            <pc:sldMk cId="3291716934" sldId="298"/>
            <ac:spMk id="43" creationId="{10973A55-5440-4A99-B526-B5812E46271E}"/>
          </ac:spMkLst>
        </pc:spChg>
        <pc:spChg chg="add del">
          <ac:chgData name="Sagar Deepakgiri Goswami" userId="8949344a-5509-4fa3-82ed-d35d0d48938a" providerId="ADAL" clId="{4133F8D6-C0CB-475A-99AC-6E61FE36A5AC}" dt="2022-11-28T11:42:29.399" v="2052" actId="26606"/>
          <ac:spMkLst>
            <pc:docMk/>
            <pc:sldMk cId="3291716934" sldId="298"/>
            <ac:spMk id="44" creationId="{A9682493-588A-4D52-98F6-FBBD80C07ECB}"/>
          </ac:spMkLst>
        </pc:spChg>
        <pc:spChg chg="add del">
          <ac:chgData name="Sagar Deepakgiri Goswami" userId="8949344a-5509-4fa3-82ed-d35d0d48938a" providerId="ADAL" clId="{4133F8D6-C0CB-475A-99AC-6E61FE36A5AC}" dt="2022-11-28T11:42:29.399" v="2052" actId="26606"/>
          <ac:spMkLst>
            <pc:docMk/>
            <pc:sldMk cId="3291716934" sldId="298"/>
            <ac:spMk id="45" creationId="{FBEC5A7A-ADE4-48D9-B89C-2BA1C9110632}"/>
          </ac:spMkLst>
        </pc:spChg>
        <pc:spChg chg="add del">
          <ac:chgData name="Sagar Deepakgiri Goswami" userId="8949344a-5509-4fa3-82ed-d35d0d48938a" providerId="ADAL" clId="{4133F8D6-C0CB-475A-99AC-6E61FE36A5AC}" dt="2022-11-28T11:42:29.399" v="2052" actId="26606"/>
          <ac:spMkLst>
            <pc:docMk/>
            <pc:sldMk cId="3291716934" sldId="298"/>
            <ac:spMk id="46" creationId="{82095FCE-EF05-4443-B97A-85DEE3A5CA17}"/>
          </ac:spMkLst>
        </pc:spChg>
        <pc:spChg chg="add">
          <ac:chgData name="Sagar Deepakgiri Goswami" userId="8949344a-5509-4fa3-82ed-d35d0d48938a" providerId="ADAL" clId="{4133F8D6-C0CB-475A-99AC-6E61FE36A5AC}" dt="2022-11-28T11:42:29.405" v="2053" actId="26606"/>
          <ac:spMkLst>
            <pc:docMk/>
            <pc:sldMk cId="3291716934" sldId="298"/>
            <ac:spMk id="48" creationId="{1022CA72-2A63-428F-B586-37BA5AB6D265}"/>
          </ac:spMkLst>
        </pc:spChg>
        <pc:spChg chg="add">
          <ac:chgData name="Sagar Deepakgiri Goswami" userId="8949344a-5509-4fa3-82ed-d35d0d48938a" providerId="ADAL" clId="{4133F8D6-C0CB-475A-99AC-6E61FE36A5AC}" dt="2022-11-28T11:42:29.405" v="2053" actId="26606"/>
          <ac:spMkLst>
            <pc:docMk/>
            <pc:sldMk cId="3291716934" sldId="298"/>
            <ac:spMk id="49" creationId="{95C8260E-968F-44E8-A823-ABB431311926}"/>
          </ac:spMkLst>
        </pc:spChg>
        <pc:spChg chg="add">
          <ac:chgData name="Sagar Deepakgiri Goswami" userId="8949344a-5509-4fa3-82ed-d35d0d48938a" providerId="ADAL" clId="{4133F8D6-C0CB-475A-99AC-6E61FE36A5AC}" dt="2022-11-28T11:42:29.405" v="2053" actId="26606"/>
          <ac:spMkLst>
            <pc:docMk/>
            <pc:sldMk cId="3291716934" sldId="298"/>
            <ac:spMk id="50" creationId="{FE43805F-24A6-46A4-B19B-54F28347355C}"/>
          </ac:spMkLst>
        </pc:spChg>
        <pc:grpChg chg="add del">
          <ac:chgData name="Sagar Deepakgiri Goswami" userId="8949344a-5509-4fa3-82ed-d35d0d48938a" providerId="ADAL" clId="{4133F8D6-C0CB-475A-99AC-6E61FE36A5AC}" dt="2022-11-28T11:42:18.242" v="2046" actId="26606"/>
          <ac:grpSpMkLst>
            <pc:docMk/>
            <pc:sldMk cId="3291716934" sldId="298"/>
            <ac:grpSpMk id="18" creationId="{1DE889C7-FAD6-4397-98E2-05D503484459}"/>
          </ac:grpSpMkLst>
        </pc:grpChg>
        <pc:grpChg chg="add del">
          <ac:chgData name="Sagar Deepakgiri Goswami" userId="8949344a-5509-4fa3-82ed-d35d0d48938a" providerId="ADAL" clId="{4133F8D6-C0CB-475A-99AC-6E61FE36A5AC}" dt="2022-11-28T11:42:22.452" v="2048" actId="26606"/>
          <ac:grpSpMkLst>
            <pc:docMk/>
            <pc:sldMk cId="3291716934" sldId="298"/>
            <ac:grpSpMk id="31" creationId="{AE1C45F0-260A-458C-96ED-C1F6D2151219}"/>
          </ac:grpSpMkLst>
        </pc:grpChg>
        <pc:grpChg chg="add del">
          <ac:chgData name="Sagar Deepakgiri Goswami" userId="8949344a-5509-4fa3-82ed-d35d0d48938a" providerId="ADAL" clId="{4133F8D6-C0CB-475A-99AC-6E61FE36A5AC}" dt="2022-11-28T11:42:25.105" v="2050" actId="26606"/>
          <ac:grpSpMkLst>
            <pc:docMk/>
            <pc:sldMk cId="3291716934" sldId="298"/>
            <ac:grpSpMk id="36" creationId="{1DE889C7-FAD6-4397-98E2-05D503484459}"/>
          </ac:grpSpMkLst>
        </pc:grpChg>
        <pc:picChg chg="mod ord">
          <ac:chgData name="Sagar Deepakgiri Goswami" userId="8949344a-5509-4fa3-82ed-d35d0d48938a" providerId="ADAL" clId="{4133F8D6-C0CB-475A-99AC-6E61FE36A5AC}" dt="2022-11-28T11:43:17.959" v="2060" actId="1076"/>
          <ac:picMkLst>
            <pc:docMk/>
            <pc:sldMk cId="3291716934" sldId="298"/>
            <ac:picMk id="10" creationId="{FE0B260C-377B-8ED6-25D7-AE05EB1C3259}"/>
          </ac:picMkLst>
        </pc:picChg>
        <pc:picChg chg="mod">
          <ac:chgData name="Sagar Deepakgiri Goswami" userId="8949344a-5509-4fa3-82ed-d35d0d48938a" providerId="ADAL" clId="{4133F8D6-C0CB-475A-99AC-6E61FE36A5AC}" dt="2022-11-28T11:43:20.172" v="2061" actId="1076"/>
          <ac:picMkLst>
            <pc:docMk/>
            <pc:sldMk cId="3291716934" sldId="298"/>
            <ac:picMk id="11" creationId="{61A2614F-E2A4-0D63-FA9A-38DDE5D97712}"/>
          </ac:picMkLst>
        </pc:picChg>
        <pc:cxnChg chg="add del">
          <ac:chgData name="Sagar Deepakgiri Goswami" userId="8949344a-5509-4fa3-82ed-d35d0d48938a" providerId="ADAL" clId="{4133F8D6-C0CB-475A-99AC-6E61FE36A5AC}" dt="2022-11-28T11:42:22.452" v="2048" actId="26606"/>
          <ac:cxnSpMkLst>
            <pc:docMk/>
            <pc:sldMk cId="3291716934" sldId="298"/>
            <ac:cxnSpMk id="29" creationId="{6CF1BAF6-AD41-4082-B212-8A1F9A2E8779}"/>
          </ac:cxnSpMkLst>
        </pc:cxnChg>
      </pc:sldChg>
      <pc:sldChg chg="addSp delSp modSp mod modTransition setBg modAnim">
        <pc:chgData name="Sagar Deepakgiri Goswami" userId="8949344a-5509-4fa3-82ed-d35d0d48938a" providerId="ADAL" clId="{4133F8D6-C0CB-475A-99AC-6E61FE36A5AC}" dt="2022-11-28T12:46:01.492" v="2774"/>
        <pc:sldMkLst>
          <pc:docMk/>
          <pc:sldMk cId="4135754332" sldId="299"/>
        </pc:sldMkLst>
        <pc:spChg chg="mod ord">
          <ac:chgData name="Sagar Deepakgiri Goswami" userId="8949344a-5509-4fa3-82ed-d35d0d48938a" providerId="ADAL" clId="{4133F8D6-C0CB-475A-99AC-6E61FE36A5AC}" dt="2022-11-28T11:51:49.244" v="2186" actId="20577"/>
          <ac:spMkLst>
            <pc:docMk/>
            <pc:sldMk cId="4135754332" sldId="299"/>
            <ac:spMk id="7" creationId="{47F0717D-817F-BFA4-E4F0-4BA4508D783A}"/>
          </ac:spMkLst>
        </pc:spChg>
        <pc:spChg chg="add del">
          <ac:chgData name="Sagar Deepakgiri Goswami" userId="8949344a-5509-4fa3-82ed-d35d0d48938a" providerId="ADAL" clId="{4133F8D6-C0CB-475A-99AC-6E61FE36A5AC}" dt="2022-11-28T11:50:54.188" v="2174" actId="26606"/>
          <ac:spMkLst>
            <pc:docMk/>
            <pc:sldMk cId="4135754332" sldId="299"/>
            <ac:spMk id="25" creationId="{3B47FC9C-2ED3-4100-A4EF-E8CDFEE106C9}"/>
          </ac:spMkLst>
        </pc:spChg>
        <pc:spChg chg="add del">
          <ac:chgData name="Sagar Deepakgiri Goswami" userId="8949344a-5509-4fa3-82ed-d35d0d48938a" providerId="ADAL" clId="{4133F8D6-C0CB-475A-99AC-6E61FE36A5AC}" dt="2022-11-28T11:50:57.316" v="2176" actId="26606"/>
          <ac:spMkLst>
            <pc:docMk/>
            <pc:sldMk cId="4135754332" sldId="299"/>
            <ac:spMk id="26" creationId="{BF538DE5-A30F-4117-9482-6CCAD2A82196}"/>
          </ac:spMkLst>
        </pc:spChg>
        <pc:spChg chg="add del">
          <ac:chgData name="Sagar Deepakgiri Goswami" userId="8949344a-5509-4fa3-82ed-d35d0d48938a" providerId="ADAL" clId="{4133F8D6-C0CB-475A-99AC-6E61FE36A5AC}" dt="2022-11-28T11:50:57.316" v="2176" actId="26606"/>
          <ac:spMkLst>
            <pc:docMk/>
            <pc:sldMk cId="4135754332" sldId="299"/>
            <ac:spMk id="27" creationId="{DB01F01A-0922-4194-8449-21D15139A756}"/>
          </ac:spMkLst>
        </pc:spChg>
        <pc:spChg chg="add del">
          <ac:chgData name="Sagar Deepakgiri Goswami" userId="8949344a-5509-4fa3-82ed-d35d0d48938a" providerId="ADAL" clId="{4133F8D6-C0CB-475A-99AC-6E61FE36A5AC}" dt="2022-11-28T11:50:40.432" v="2172" actId="26606"/>
          <ac:spMkLst>
            <pc:docMk/>
            <pc:sldMk cId="4135754332" sldId="299"/>
            <ac:spMk id="28" creationId="{B497CCB5-5FC2-473C-AFCC-2430CEF1DF71}"/>
          </ac:spMkLst>
        </pc:spChg>
        <pc:spChg chg="add">
          <ac:chgData name="Sagar Deepakgiri Goswami" userId="8949344a-5509-4fa3-82ed-d35d0d48938a" providerId="ADAL" clId="{4133F8D6-C0CB-475A-99AC-6E61FE36A5AC}" dt="2022-11-28T11:51:09.260" v="2177" actId="26606"/>
          <ac:spMkLst>
            <pc:docMk/>
            <pc:sldMk cId="4135754332" sldId="299"/>
            <ac:spMk id="29" creationId="{42D91A80-424C-43FF-B36B-58B851DC5EB1}"/>
          </ac:spMkLst>
        </pc:spChg>
        <pc:spChg chg="add del">
          <ac:chgData name="Sagar Deepakgiri Goswami" userId="8949344a-5509-4fa3-82ed-d35d0d48938a" providerId="ADAL" clId="{4133F8D6-C0CB-475A-99AC-6E61FE36A5AC}" dt="2022-11-28T11:50:40.432" v="2172" actId="26606"/>
          <ac:spMkLst>
            <pc:docMk/>
            <pc:sldMk cId="4135754332" sldId="299"/>
            <ac:spMk id="30" creationId="{599C8C75-BFDF-44E7-A028-EEB5EDD58817}"/>
          </ac:spMkLst>
        </pc:spChg>
        <pc:spChg chg="add">
          <ac:chgData name="Sagar Deepakgiri Goswami" userId="8949344a-5509-4fa3-82ed-d35d0d48938a" providerId="ADAL" clId="{4133F8D6-C0CB-475A-99AC-6E61FE36A5AC}" dt="2022-11-28T11:51:09.260" v="2177" actId="26606"/>
          <ac:spMkLst>
            <pc:docMk/>
            <pc:sldMk cId="4135754332" sldId="299"/>
            <ac:spMk id="31" creationId="{99413ED5-9ED4-4772-BCE4-2BCAE6B12E35}"/>
          </ac:spMkLst>
        </pc:spChg>
        <pc:spChg chg="add">
          <ac:chgData name="Sagar Deepakgiri Goswami" userId="8949344a-5509-4fa3-82ed-d35d0d48938a" providerId="ADAL" clId="{4133F8D6-C0CB-475A-99AC-6E61FE36A5AC}" dt="2022-11-28T11:51:09.260" v="2177" actId="26606"/>
          <ac:spMkLst>
            <pc:docMk/>
            <pc:sldMk cId="4135754332" sldId="299"/>
            <ac:spMk id="33" creationId="{04357C93-F0CB-4A1C-8F77-4E9063789819}"/>
          </ac:spMkLst>
        </pc:spChg>
        <pc:spChg chg="add">
          <ac:chgData name="Sagar Deepakgiri Goswami" userId="8949344a-5509-4fa3-82ed-d35d0d48938a" providerId="ADAL" clId="{4133F8D6-C0CB-475A-99AC-6E61FE36A5AC}" dt="2022-11-28T11:51:09.260" v="2177" actId="26606"/>
          <ac:spMkLst>
            <pc:docMk/>
            <pc:sldMk cId="4135754332" sldId="299"/>
            <ac:spMk id="35" creationId="{90F533E9-6690-41A8-A372-4C6C622D028D}"/>
          </ac:spMkLst>
        </pc:spChg>
        <pc:picChg chg="mod ord">
          <ac:chgData name="Sagar Deepakgiri Goswami" userId="8949344a-5509-4fa3-82ed-d35d0d48938a" providerId="ADAL" clId="{4133F8D6-C0CB-475A-99AC-6E61FE36A5AC}" dt="2022-11-28T11:51:09.260" v="2177" actId="26606"/>
          <ac:picMkLst>
            <pc:docMk/>
            <pc:sldMk cId="4135754332" sldId="299"/>
            <ac:picMk id="17" creationId="{C2962024-21DC-A5A7-A0CC-03D00BAD1D8B}"/>
          </ac:picMkLst>
        </pc:picChg>
        <pc:picChg chg="mod ord">
          <ac:chgData name="Sagar Deepakgiri Goswami" userId="8949344a-5509-4fa3-82ed-d35d0d48938a" providerId="ADAL" clId="{4133F8D6-C0CB-475A-99AC-6E61FE36A5AC}" dt="2022-11-28T11:51:09.260" v="2177" actId="26606"/>
          <ac:picMkLst>
            <pc:docMk/>
            <pc:sldMk cId="4135754332" sldId="299"/>
            <ac:picMk id="19" creationId="{B852CE01-92B5-BFC7-A0F3-D0CF480883FC}"/>
          </ac:picMkLst>
        </pc:picChg>
        <pc:picChg chg="mod ord">
          <ac:chgData name="Sagar Deepakgiri Goswami" userId="8949344a-5509-4fa3-82ed-d35d0d48938a" providerId="ADAL" clId="{4133F8D6-C0CB-475A-99AC-6E61FE36A5AC}" dt="2022-11-28T11:51:09.260" v="2177" actId="26606"/>
          <ac:picMkLst>
            <pc:docMk/>
            <pc:sldMk cId="4135754332" sldId="299"/>
            <ac:picMk id="21" creationId="{F52E362B-ACCF-13B6-35F8-4143006A9B21}"/>
          </ac:picMkLst>
        </pc:picChg>
        <pc:picChg chg="mod">
          <ac:chgData name="Sagar Deepakgiri Goswami" userId="8949344a-5509-4fa3-82ed-d35d0d48938a" providerId="ADAL" clId="{4133F8D6-C0CB-475A-99AC-6E61FE36A5AC}" dt="2022-11-28T11:51:09.260" v="2177" actId="26606"/>
          <ac:picMkLst>
            <pc:docMk/>
            <pc:sldMk cId="4135754332" sldId="299"/>
            <ac:picMk id="23" creationId="{64B8C1B2-0EEE-CA07-518B-787C5049757D}"/>
          </ac:picMkLst>
        </pc:picChg>
        <pc:cxnChg chg="add del mod">
          <ac:chgData name="Sagar Deepakgiri Goswami" userId="8949344a-5509-4fa3-82ed-d35d0d48938a" providerId="ADAL" clId="{4133F8D6-C0CB-475A-99AC-6E61FE36A5AC}" dt="2022-11-28T11:50:57.316" v="2176" actId="26606"/>
          <ac:cxnSpMkLst>
            <pc:docMk/>
            <pc:sldMk cId="4135754332" sldId="299"/>
            <ac:cxnSpMk id="32" creationId="{B8B18B0D-B77C-4D8D-95D7-3D3C9B11A590}"/>
          </ac:cxnSpMkLst>
        </pc:cxnChg>
        <pc:cxnChg chg="add del">
          <ac:chgData name="Sagar Deepakgiri Goswami" userId="8949344a-5509-4fa3-82ed-d35d0d48938a" providerId="ADAL" clId="{4133F8D6-C0CB-475A-99AC-6E61FE36A5AC}" dt="2022-11-28T11:50:57.316" v="2176" actId="26606"/>
          <ac:cxnSpMkLst>
            <pc:docMk/>
            <pc:sldMk cId="4135754332" sldId="299"/>
            <ac:cxnSpMk id="34" creationId="{63A679B9-7B1E-4FC4-84E7-252A4FD6C882}"/>
          </ac:cxnSpMkLst>
        </pc:cxnChg>
      </pc:sldChg>
      <pc:sldChg chg="addSp delSp modSp mod modTransition setBg modAnim">
        <pc:chgData name="Sagar Deepakgiri Goswami" userId="8949344a-5509-4fa3-82ed-d35d0d48938a" providerId="ADAL" clId="{4133F8D6-C0CB-475A-99AC-6E61FE36A5AC}" dt="2022-11-28T12:46:28.326" v="2784"/>
        <pc:sldMkLst>
          <pc:docMk/>
          <pc:sldMk cId="2296369908" sldId="300"/>
        </pc:sldMkLst>
        <pc:spChg chg="mod">
          <ac:chgData name="Sagar Deepakgiri Goswami" userId="8949344a-5509-4fa3-82ed-d35d0d48938a" providerId="ADAL" clId="{4133F8D6-C0CB-475A-99AC-6E61FE36A5AC}" dt="2022-11-28T11:51:56.465" v="2192" actId="20577"/>
          <ac:spMkLst>
            <pc:docMk/>
            <pc:sldMk cId="2296369908" sldId="300"/>
            <ac:spMk id="7" creationId="{47F0717D-817F-BFA4-E4F0-4BA4508D783A}"/>
          </ac:spMkLst>
        </pc:spChg>
        <pc:spChg chg="add del">
          <ac:chgData name="Sagar Deepakgiri Goswami" userId="8949344a-5509-4fa3-82ed-d35d0d48938a" providerId="ADAL" clId="{4133F8D6-C0CB-475A-99AC-6E61FE36A5AC}" dt="2022-11-28T11:51:35.051" v="2179" actId="26606"/>
          <ac:spMkLst>
            <pc:docMk/>
            <pc:sldMk cId="2296369908" sldId="300"/>
            <ac:spMk id="24" creationId="{42D91A80-424C-43FF-B36B-58B851DC5EB1}"/>
          </ac:spMkLst>
        </pc:spChg>
        <pc:spChg chg="add del">
          <ac:chgData name="Sagar Deepakgiri Goswami" userId="8949344a-5509-4fa3-82ed-d35d0d48938a" providerId="ADAL" clId="{4133F8D6-C0CB-475A-99AC-6E61FE36A5AC}" dt="2022-11-28T11:51:35.051" v="2179" actId="26606"/>
          <ac:spMkLst>
            <pc:docMk/>
            <pc:sldMk cId="2296369908" sldId="300"/>
            <ac:spMk id="26" creationId="{99413ED5-9ED4-4772-BCE4-2BCAE6B12E35}"/>
          </ac:spMkLst>
        </pc:spChg>
        <pc:spChg chg="add del">
          <ac:chgData name="Sagar Deepakgiri Goswami" userId="8949344a-5509-4fa3-82ed-d35d0d48938a" providerId="ADAL" clId="{4133F8D6-C0CB-475A-99AC-6E61FE36A5AC}" dt="2022-11-28T11:51:35.051" v="2179" actId="26606"/>
          <ac:spMkLst>
            <pc:docMk/>
            <pc:sldMk cId="2296369908" sldId="300"/>
            <ac:spMk id="28" creationId="{04357C93-F0CB-4A1C-8F77-4E9063789819}"/>
          </ac:spMkLst>
        </pc:spChg>
        <pc:spChg chg="add del">
          <ac:chgData name="Sagar Deepakgiri Goswami" userId="8949344a-5509-4fa3-82ed-d35d0d48938a" providerId="ADAL" clId="{4133F8D6-C0CB-475A-99AC-6E61FE36A5AC}" dt="2022-11-28T11:51:35.051" v="2179" actId="26606"/>
          <ac:spMkLst>
            <pc:docMk/>
            <pc:sldMk cId="2296369908" sldId="300"/>
            <ac:spMk id="30" creationId="{90F533E9-6690-41A8-A372-4C6C622D028D}"/>
          </ac:spMkLst>
        </pc:spChg>
        <pc:spChg chg="add">
          <ac:chgData name="Sagar Deepakgiri Goswami" userId="8949344a-5509-4fa3-82ed-d35d0d48938a" providerId="ADAL" clId="{4133F8D6-C0CB-475A-99AC-6E61FE36A5AC}" dt="2022-11-28T11:51:35.055" v="2180" actId="26606"/>
          <ac:spMkLst>
            <pc:docMk/>
            <pc:sldMk cId="2296369908" sldId="300"/>
            <ac:spMk id="32" creationId="{0855A890-B60B-4670-9DC2-69DC05015AB3}"/>
          </ac:spMkLst>
        </pc:spChg>
        <pc:spChg chg="add">
          <ac:chgData name="Sagar Deepakgiri Goswami" userId="8949344a-5509-4fa3-82ed-d35d0d48938a" providerId="ADAL" clId="{4133F8D6-C0CB-475A-99AC-6E61FE36A5AC}" dt="2022-11-28T11:51:35.055" v="2180" actId="26606"/>
          <ac:spMkLst>
            <pc:docMk/>
            <pc:sldMk cId="2296369908" sldId="300"/>
            <ac:spMk id="33" creationId="{90F533E9-6690-41A8-A372-4C6C622D028D}"/>
          </ac:spMkLst>
        </pc:spChg>
        <pc:spChg chg="add">
          <ac:chgData name="Sagar Deepakgiri Goswami" userId="8949344a-5509-4fa3-82ed-d35d0d48938a" providerId="ADAL" clId="{4133F8D6-C0CB-475A-99AC-6E61FE36A5AC}" dt="2022-11-28T11:51:35.055" v="2180" actId="26606"/>
          <ac:spMkLst>
            <pc:docMk/>
            <pc:sldMk cId="2296369908" sldId="300"/>
            <ac:spMk id="34" creationId="{99413ED5-9ED4-4772-BCE4-2BCAE6B12E35}"/>
          </ac:spMkLst>
        </pc:spChg>
        <pc:spChg chg="add">
          <ac:chgData name="Sagar Deepakgiri Goswami" userId="8949344a-5509-4fa3-82ed-d35d0d48938a" providerId="ADAL" clId="{4133F8D6-C0CB-475A-99AC-6E61FE36A5AC}" dt="2022-11-28T11:51:35.055" v="2180" actId="26606"/>
          <ac:spMkLst>
            <pc:docMk/>
            <pc:sldMk cId="2296369908" sldId="300"/>
            <ac:spMk id="35" creationId="{04357C93-F0CB-4A1C-8F77-4E9063789819}"/>
          </ac:spMkLst>
        </pc:spChg>
        <pc:picChg chg="mod">
          <ac:chgData name="Sagar Deepakgiri Goswami" userId="8949344a-5509-4fa3-82ed-d35d0d48938a" providerId="ADAL" clId="{4133F8D6-C0CB-475A-99AC-6E61FE36A5AC}" dt="2022-11-28T11:51:35.055" v="2180" actId="26606"/>
          <ac:picMkLst>
            <pc:docMk/>
            <pc:sldMk cId="2296369908" sldId="300"/>
            <ac:picMk id="3" creationId="{39F95525-7BD8-5F0E-21CA-6A4E98705E82}"/>
          </ac:picMkLst>
        </pc:picChg>
        <pc:picChg chg="mod">
          <ac:chgData name="Sagar Deepakgiri Goswami" userId="8949344a-5509-4fa3-82ed-d35d0d48938a" providerId="ADAL" clId="{4133F8D6-C0CB-475A-99AC-6E61FE36A5AC}" dt="2022-11-28T11:51:35.055" v="2180" actId="26606"/>
          <ac:picMkLst>
            <pc:docMk/>
            <pc:sldMk cId="2296369908" sldId="300"/>
            <ac:picMk id="5" creationId="{BE23C00C-F72B-65DA-A6B9-C6852ABCD0EF}"/>
          </ac:picMkLst>
        </pc:picChg>
        <pc:picChg chg="mod ord">
          <ac:chgData name="Sagar Deepakgiri Goswami" userId="8949344a-5509-4fa3-82ed-d35d0d48938a" providerId="ADAL" clId="{4133F8D6-C0CB-475A-99AC-6E61FE36A5AC}" dt="2022-11-28T11:51:35.055" v="2180" actId="26606"/>
          <ac:picMkLst>
            <pc:docMk/>
            <pc:sldMk cId="2296369908" sldId="300"/>
            <ac:picMk id="17" creationId="{C2962024-21DC-A5A7-A0CC-03D00BAD1D8B}"/>
          </ac:picMkLst>
        </pc:picChg>
        <pc:picChg chg="mod ord">
          <ac:chgData name="Sagar Deepakgiri Goswami" userId="8949344a-5509-4fa3-82ed-d35d0d48938a" providerId="ADAL" clId="{4133F8D6-C0CB-475A-99AC-6E61FE36A5AC}" dt="2022-11-28T11:51:35.055" v="2180" actId="26606"/>
          <ac:picMkLst>
            <pc:docMk/>
            <pc:sldMk cId="2296369908" sldId="300"/>
            <ac:picMk id="19" creationId="{B852CE01-92B5-BFC7-A0F3-D0CF480883FC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46:47.121" v="2788"/>
        <pc:sldMkLst>
          <pc:docMk/>
          <pc:sldMk cId="334329785" sldId="301"/>
        </pc:sldMkLst>
        <pc:spChg chg="mod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7" creationId="{5A55CD0D-4756-8362-B93D-85571DF7CE42}"/>
          </ac:spMkLst>
        </pc:spChg>
        <pc:spChg chg="add del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15" creationId="{BA79A7CF-01AF-4178-9369-94E0C90EB046}"/>
          </ac:spMkLst>
        </pc:spChg>
        <pc:spChg chg="add del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17" creationId="{99413ED5-9ED4-4772-BCE4-2BCAE6B12E35}"/>
          </ac:spMkLst>
        </pc:spChg>
        <pc:spChg chg="add del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19" creationId="{04357C93-F0CB-4A1C-8F77-4E9063789819}"/>
          </ac:spMkLst>
        </pc:spChg>
        <pc:spChg chg="add del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21" creationId="{90F533E9-6690-41A8-A372-4C6C622D028D}"/>
          </ac:spMkLst>
        </pc:spChg>
        <pc:spChg chg="add del">
          <ac:chgData name="Sagar Deepakgiri Goswami" userId="8949344a-5509-4fa3-82ed-d35d0d48938a" providerId="ADAL" clId="{4133F8D6-C0CB-475A-99AC-6E61FE36A5AC}" dt="2022-11-28T11:52:23.517" v="2201" actId="26606"/>
          <ac:spMkLst>
            <pc:docMk/>
            <pc:sldMk cId="334329785" sldId="301"/>
            <ac:spMk id="25" creationId="{AC51A1B0-C1FD-9530-D10A-0EB4A766A464}"/>
          </ac:spMkLst>
        </pc:spChg>
        <pc:spChg chg="add del">
          <ac:chgData name="Sagar Deepakgiri Goswami" userId="8949344a-5509-4fa3-82ed-d35d0d48938a" providerId="ADAL" clId="{4133F8D6-C0CB-475A-99AC-6E61FE36A5AC}" dt="2022-11-28T11:52:23.517" v="2201" actId="26606"/>
          <ac:spMkLst>
            <pc:docMk/>
            <pc:sldMk cId="334329785" sldId="301"/>
            <ac:spMk id="28" creationId="{FF81F8D5-515A-45DC-B296-30AB11F2C19F}"/>
          </ac:spMkLst>
        </pc:spChg>
        <pc:spChg chg="add del">
          <ac:chgData name="Sagar Deepakgiri Goswami" userId="8949344a-5509-4fa3-82ed-d35d0d48938a" providerId="ADAL" clId="{4133F8D6-C0CB-475A-99AC-6E61FE36A5AC}" dt="2022-11-28T11:52:23.517" v="2201" actId="26606"/>
          <ac:spMkLst>
            <pc:docMk/>
            <pc:sldMk cId="334329785" sldId="301"/>
            <ac:spMk id="30" creationId="{90464369-70FA-42AF-948F-80664CA7BFE5}"/>
          </ac:spMkLst>
        </pc:spChg>
        <pc:spChg chg="add del">
          <ac:chgData name="Sagar Deepakgiri Goswami" userId="8949344a-5509-4fa3-82ed-d35d0d48938a" providerId="ADAL" clId="{4133F8D6-C0CB-475A-99AC-6E61FE36A5AC}" dt="2022-11-28T11:52:23.517" v="2201" actId="26606"/>
          <ac:spMkLst>
            <pc:docMk/>
            <pc:sldMk cId="334329785" sldId="301"/>
            <ac:spMk id="32" creationId="{A6604B49-AD5C-4590-B051-06C8222ECD99}"/>
          </ac:spMkLst>
        </pc:spChg>
        <pc:spChg chg="add del">
          <ac:chgData name="Sagar Deepakgiri Goswami" userId="8949344a-5509-4fa3-82ed-d35d0d48938a" providerId="ADAL" clId="{4133F8D6-C0CB-475A-99AC-6E61FE36A5AC}" dt="2022-11-28T11:52:23.517" v="2201" actId="26606"/>
          <ac:spMkLst>
            <pc:docMk/>
            <pc:sldMk cId="334329785" sldId="301"/>
            <ac:spMk id="34" creationId="{CC552A98-EF7D-4D42-AB69-066B786AB55B}"/>
          </ac:spMkLst>
        </pc:spChg>
        <pc:spChg chg="add del">
          <ac:chgData name="Sagar Deepakgiri Goswami" userId="8949344a-5509-4fa3-82ed-d35d0d48938a" providerId="ADAL" clId="{4133F8D6-C0CB-475A-99AC-6E61FE36A5AC}" dt="2022-11-28T11:52:23.517" v="2201" actId="26606"/>
          <ac:spMkLst>
            <pc:docMk/>
            <pc:sldMk cId="334329785" sldId="301"/>
            <ac:spMk id="36" creationId="{A648176E-454C-437C-B0FC-9B82FCF32B24}"/>
          </ac:spMkLst>
        </pc:spChg>
        <pc:spChg chg="add del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38" creationId="{19C9EAEA-39D0-4B0E-A0EB-51E7B26740B1}"/>
          </ac:spMkLst>
        </pc:spChg>
        <pc:spChg chg="add del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39" creationId="{201CC55D-ED54-4C5C-95E6-10947BD1103B}"/>
          </ac:spMkLst>
        </pc:spChg>
        <pc:spChg chg="add del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42" creationId="{3873B707-463F-40B0-8227-E8CC6C67EB25}"/>
          </ac:spMkLst>
        </pc:spChg>
        <pc:spChg chg="add del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43" creationId="{EF0074E0-63EF-A73D-CEE3-B76939F40BAE}"/>
          </ac:spMkLst>
        </pc:spChg>
        <pc:spChg chg="add del">
          <ac:chgData name="Sagar Deepakgiri Goswami" userId="8949344a-5509-4fa3-82ed-d35d0d48938a" providerId="ADAL" clId="{4133F8D6-C0CB-475A-99AC-6E61FE36A5AC}" dt="2022-11-28T11:52:31.905" v="2203" actId="26606"/>
          <ac:spMkLst>
            <pc:docMk/>
            <pc:sldMk cId="334329785" sldId="301"/>
            <ac:spMk id="44" creationId="{C13237C8-E62C-4F0D-A318-BD6FB6C2D138}"/>
          </ac:spMkLst>
        </pc:spChg>
        <pc:grpChg chg="add del">
          <ac:chgData name="Sagar Deepakgiri Goswami" userId="8949344a-5509-4fa3-82ed-d35d0d48938a" providerId="ADAL" clId="{4133F8D6-C0CB-475A-99AC-6E61FE36A5AC}" dt="2022-11-28T11:52:31.905" v="2203" actId="26606"/>
          <ac:grpSpMkLst>
            <pc:docMk/>
            <pc:sldMk cId="334329785" sldId="301"/>
            <ac:grpSpMk id="40" creationId="{1DE889C7-FAD6-4397-98E2-05D503484459}"/>
          </ac:grpSpMkLst>
        </pc:grpChg>
        <pc:picChg chg="mod">
          <ac:chgData name="Sagar Deepakgiri Goswami" userId="8949344a-5509-4fa3-82ed-d35d0d48938a" providerId="ADAL" clId="{4133F8D6-C0CB-475A-99AC-6E61FE36A5AC}" dt="2022-11-28T11:52:31.905" v="2203" actId="26606"/>
          <ac:picMkLst>
            <pc:docMk/>
            <pc:sldMk cId="334329785" sldId="301"/>
            <ac:picMk id="10" creationId="{7FE17E22-B1C6-C701-C6A7-18F5C60CF0D3}"/>
          </ac:picMkLst>
        </pc:picChg>
      </pc:sldChg>
      <pc:sldChg chg="addSp delSp modSp mod modTransition setBg modAnim">
        <pc:chgData name="Sagar Deepakgiri Goswami" userId="8949344a-5509-4fa3-82ed-d35d0d48938a" providerId="ADAL" clId="{4133F8D6-C0CB-475A-99AC-6E61FE36A5AC}" dt="2022-11-28T12:48:50.345" v="2805"/>
        <pc:sldMkLst>
          <pc:docMk/>
          <pc:sldMk cId="1273396411" sldId="302"/>
        </pc:sldMkLst>
        <pc:spChg chg="del">
          <ac:chgData name="Sagar Deepakgiri Goswami" userId="8949344a-5509-4fa3-82ed-d35d0d48938a" providerId="ADAL" clId="{4133F8D6-C0CB-475A-99AC-6E61FE36A5AC}" dt="2022-11-28T11:52:48.780" v="2204" actId="26606"/>
          <ac:spMkLst>
            <pc:docMk/>
            <pc:sldMk cId="1273396411" sldId="302"/>
            <ac:spMk id="3" creationId="{F9D7E87A-89A6-9A35-DF23-7E8C2CF52141}"/>
          </ac:spMkLst>
        </pc:spChg>
        <pc:spChg chg="mod">
          <ac:chgData name="Sagar Deepakgiri Goswami" userId="8949344a-5509-4fa3-82ed-d35d0d48938a" providerId="ADAL" clId="{4133F8D6-C0CB-475A-99AC-6E61FE36A5AC}" dt="2022-11-28T11:53:18.660" v="2232" actId="26606"/>
          <ac:spMkLst>
            <pc:docMk/>
            <pc:sldMk cId="1273396411" sldId="302"/>
            <ac:spMk id="7" creationId="{5A55CD0D-4756-8362-B93D-85571DF7CE42}"/>
          </ac:spMkLst>
        </pc:spChg>
        <pc:spChg chg="add del">
          <ac:chgData name="Sagar Deepakgiri Goswami" userId="8949344a-5509-4fa3-82ed-d35d0d48938a" providerId="ADAL" clId="{4133F8D6-C0CB-475A-99AC-6E61FE36A5AC}" dt="2022-11-28T11:53:18.660" v="2232" actId="26606"/>
          <ac:spMkLst>
            <pc:docMk/>
            <pc:sldMk cId="1273396411" sldId="302"/>
            <ac:spMk id="13" creationId="{CB49665F-0298-4449-8D2D-209989CB9EE3}"/>
          </ac:spMkLst>
        </pc:spChg>
        <pc:spChg chg="add del">
          <ac:chgData name="Sagar Deepakgiri Goswami" userId="8949344a-5509-4fa3-82ed-d35d0d48938a" providerId="ADAL" clId="{4133F8D6-C0CB-475A-99AC-6E61FE36A5AC}" dt="2022-11-28T11:53:18.660" v="2232" actId="26606"/>
          <ac:spMkLst>
            <pc:docMk/>
            <pc:sldMk cId="1273396411" sldId="302"/>
            <ac:spMk id="15" creationId="{A71EEC14-174A-46FA-B046-474750457130}"/>
          </ac:spMkLst>
        </pc:spChg>
        <pc:spChg chg="add">
          <ac:chgData name="Sagar Deepakgiri Goswami" userId="8949344a-5509-4fa3-82ed-d35d0d48938a" providerId="ADAL" clId="{4133F8D6-C0CB-475A-99AC-6E61FE36A5AC}" dt="2022-11-28T11:53:18.660" v="2232" actId="26606"/>
          <ac:spMkLst>
            <pc:docMk/>
            <pc:sldMk cId="1273396411" sldId="302"/>
            <ac:spMk id="33" creationId="{68575C10-8187-4AC4-AD72-C754EAFD2867}"/>
          </ac:spMkLst>
        </pc:spChg>
        <pc:grpChg chg="add del">
          <ac:chgData name="Sagar Deepakgiri Goswami" userId="8949344a-5509-4fa3-82ed-d35d0d48938a" providerId="ADAL" clId="{4133F8D6-C0CB-475A-99AC-6E61FE36A5AC}" dt="2022-11-28T11:53:18.660" v="2232" actId="26606"/>
          <ac:grpSpMkLst>
            <pc:docMk/>
            <pc:sldMk cId="1273396411" sldId="302"/>
            <ac:grpSpMk id="17" creationId="{EEB6CB95-E653-4C6C-AE51-62FD848E8D5B}"/>
          </ac:grpSpMkLst>
        </pc:grpChg>
        <pc:grpChg chg="add del">
          <ac:chgData name="Sagar Deepakgiri Goswami" userId="8949344a-5509-4fa3-82ed-d35d0d48938a" providerId="ADAL" clId="{4133F8D6-C0CB-475A-99AC-6E61FE36A5AC}" dt="2022-11-28T11:53:18.660" v="2232" actId="26606"/>
          <ac:grpSpMkLst>
            <pc:docMk/>
            <pc:sldMk cId="1273396411" sldId="302"/>
            <ac:grpSpMk id="21" creationId="{43F5E015-E085-4624-B431-B42414448684}"/>
          </ac:grpSpMkLst>
        </pc:grpChg>
        <pc:graphicFrameChg chg="add mod modGraphic">
          <ac:chgData name="Sagar Deepakgiri Goswami" userId="8949344a-5509-4fa3-82ed-d35d0d48938a" providerId="ADAL" clId="{4133F8D6-C0CB-475A-99AC-6E61FE36A5AC}" dt="2022-11-28T11:58:15.339" v="2242" actId="13782"/>
          <ac:graphicFrameMkLst>
            <pc:docMk/>
            <pc:sldMk cId="1273396411" sldId="302"/>
            <ac:graphicFrameMk id="9" creationId="{FFB8941B-3FBF-B602-C109-93C6CBEDC004}"/>
          </ac:graphicFrameMkLst>
        </pc:graphicFrameChg>
        <pc:cxnChg chg="add">
          <ac:chgData name="Sagar Deepakgiri Goswami" userId="8949344a-5509-4fa3-82ed-d35d0d48938a" providerId="ADAL" clId="{4133F8D6-C0CB-475A-99AC-6E61FE36A5AC}" dt="2022-11-28T11:53:18.660" v="2232" actId="26606"/>
          <ac:cxnSpMkLst>
            <pc:docMk/>
            <pc:sldMk cId="1273396411" sldId="302"/>
            <ac:cxnSpMk id="35" creationId="{74E776C9-ED67-41B7-B3A3-4DF76EF3ACEE}"/>
          </ac:cxnSpMkLst>
        </pc:cxnChg>
      </pc:sldChg>
      <pc:sldChg chg="addSp modSp new mod modTransition setBg modAnim">
        <pc:chgData name="Sagar Deepakgiri Goswami" userId="8949344a-5509-4fa3-82ed-d35d0d48938a" providerId="ADAL" clId="{4133F8D6-C0CB-475A-99AC-6E61FE36A5AC}" dt="2022-11-28T12:33:35.503" v="2636"/>
        <pc:sldMkLst>
          <pc:docMk/>
          <pc:sldMk cId="361501729" sldId="303"/>
        </pc:sldMkLst>
        <pc:spChg chg="mod">
          <ac:chgData name="Sagar Deepakgiri Goswami" userId="8949344a-5509-4fa3-82ed-d35d0d48938a" providerId="ADAL" clId="{4133F8D6-C0CB-475A-99AC-6E61FE36A5AC}" dt="2022-11-28T10:09:11.901" v="648" actId="26606"/>
          <ac:spMkLst>
            <pc:docMk/>
            <pc:sldMk cId="361501729" sldId="303"/>
            <ac:spMk id="2" creationId="{95A0803D-AED7-B443-8F85-5809F55F3B60}"/>
          </ac:spMkLst>
        </pc:spChg>
        <pc:spChg chg="mod">
          <ac:chgData name="Sagar Deepakgiri Goswami" userId="8949344a-5509-4fa3-82ed-d35d0d48938a" providerId="ADAL" clId="{4133F8D6-C0CB-475A-99AC-6E61FE36A5AC}" dt="2022-11-28T10:09:11.901" v="648" actId="26606"/>
          <ac:spMkLst>
            <pc:docMk/>
            <pc:sldMk cId="361501729" sldId="303"/>
            <ac:spMk id="3" creationId="{ABDC2302-0C2F-31DB-9829-0FEC3A174233}"/>
          </ac:spMkLst>
        </pc:spChg>
        <pc:spChg chg="add">
          <ac:chgData name="Sagar Deepakgiri Goswami" userId="8949344a-5509-4fa3-82ed-d35d0d48938a" providerId="ADAL" clId="{4133F8D6-C0CB-475A-99AC-6E61FE36A5AC}" dt="2022-11-28T10:09:11.901" v="648" actId="26606"/>
          <ac:spMkLst>
            <pc:docMk/>
            <pc:sldMk cId="361501729" sldId="303"/>
            <ac:spMk id="9" creationId="{798FE0E0-D95D-46EF-A375-475D4DB0ED45}"/>
          </ac:spMkLst>
        </pc:spChg>
        <pc:spChg chg="add">
          <ac:chgData name="Sagar Deepakgiri Goswami" userId="8949344a-5509-4fa3-82ed-d35d0d48938a" providerId="ADAL" clId="{4133F8D6-C0CB-475A-99AC-6E61FE36A5AC}" dt="2022-11-28T10:09:11.901" v="648" actId="26606"/>
          <ac:spMkLst>
            <pc:docMk/>
            <pc:sldMk cId="361501729" sldId="303"/>
            <ac:spMk id="11" creationId="{2D82A42F-AEBE-4065-9792-036A904D8564}"/>
          </ac:spMkLst>
        </pc:spChg>
        <pc:picChg chg="add">
          <ac:chgData name="Sagar Deepakgiri Goswami" userId="8949344a-5509-4fa3-82ed-d35d0d48938a" providerId="ADAL" clId="{4133F8D6-C0CB-475A-99AC-6E61FE36A5AC}" dt="2022-11-28T10:09:11.901" v="648" actId="26606"/>
          <ac:picMkLst>
            <pc:docMk/>
            <pc:sldMk cId="361501729" sldId="303"/>
            <ac:picMk id="5" creationId="{926B87A3-F1C3-B65C-1BDC-36DC3000799B}"/>
          </ac:picMkLst>
        </pc:picChg>
      </pc:sldChg>
      <pc:sldChg chg="addSp modSp new mod modTransition setBg modAnim">
        <pc:chgData name="Sagar Deepakgiri Goswami" userId="8949344a-5509-4fa3-82ed-d35d0d48938a" providerId="ADAL" clId="{4133F8D6-C0CB-475A-99AC-6E61FE36A5AC}" dt="2022-11-28T12:34:53.424" v="2657"/>
        <pc:sldMkLst>
          <pc:docMk/>
          <pc:sldMk cId="3671094918" sldId="304"/>
        </pc:sldMkLst>
        <pc:spChg chg="mod">
          <ac:chgData name="Sagar Deepakgiri Goswami" userId="8949344a-5509-4fa3-82ed-d35d0d48938a" providerId="ADAL" clId="{4133F8D6-C0CB-475A-99AC-6E61FE36A5AC}" dt="2022-11-28T10:11:29.150" v="657" actId="26606"/>
          <ac:spMkLst>
            <pc:docMk/>
            <pc:sldMk cId="3671094918" sldId="304"/>
            <ac:spMk id="2" creationId="{BD7E0A38-2CD9-4E21-B909-8B73C016EE94}"/>
          </ac:spMkLst>
        </pc:spChg>
        <pc:spChg chg="mod">
          <ac:chgData name="Sagar Deepakgiri Goswami" userId="8949344a-5509-4fa3-82ed-d35d0d48938a" providerId="ADAL" clId="{4133F8D6-C0CB-475A-99AC-6E61FE36A5AC}" dt="2022-11-28T10:11:29.150" v="657" actId="26606"/>
          <ac:spMkLst>
            <pc:docMk/>
            <pc:sldMk cId="3671094918" sldId="304"/>
            <ac:spMk id="3" creationId="{AAFA7B15-84F0-0227-31E9-5CBDAEC43177}"/>
          </ac:spMkLst>
        </pc:spChg>
        <pc:spChg chg="add">
          <ac:chgData name="Sagar Deepakgiri Goswami" userId="8949344a-5509-4fa3-82ed-d35d0d48938a" providerId="ADAL" clId="{4133F8D6-C0CB-475A-99AC-6E61FE36A5AC}" dt="2022-11-28T10:11:29.150" v="657" actId="26606"/>
          <ac:spMkLst>
            <pc:docMk/>
            <pc:sldMk cId="3671094918" sldId="304"/>
            <ac:spMk id="9" creationId="{9B7AD9F6-8CE7-4299-8FC6-328F4DCD3FF9}"/>
          </ac:spMkLst>
        </pc:spChg>
        <pc:spChg chg="add">
          <ac:chgData name="Sagar Deepakgiri Goswami" userId="8949344a-5509-4fa3-82ed-d35d0d48938a" providerId="ADAL" clId="{4133F8D6-C0CB-475A-99AC-6E61FE36A5AC}" dt="2022-11-28T10:11:29.150" v="657" actId="26606"/>
          <ac:spMkLst>
            <pc:docMk/>
            <pc:sldMk cId="3671094918" sldId="304"/>
            <ac:spMk id="11" creationId="{82580482-BA80-420A-8A05-C58E97F26B21}"/>
          </ac:spMkLst>
        </pc:spChg>
        <pc:picChg chg="add">
          <ac:chgData name="Sagar Deepakgiri Goswami" userId="8949344a-5509-4fa3-82ed-d35d0d48938a" providerId="ADAL" clId="{4133F8D6-C0CB-475A-99AC-6E61FE36A5AC}" dt="2022-11-28T10:11:29.150" v="657" actId="26606"/>
          <ac:picMkLst>
            <pc:docMk/>
            <pc:sldMk cId="3671094918" sldId="304"/>
            <ac:picMk id="5" creationId="{EC271AF4-638F-6329-D951-DF293C692903}"/>
          </ac:picMkLst>
        </pc:picChg>
      </pc:sldChg>
      <pc:sldChg chg="addSp delSp modSp add del mod ord">
        <pc:chgData name="Sagar Deepakgiri Goswami" userId="8949344a-5509-4fa3-82ed-d35d0d48938a" providerId="ADAL" clId="{4133F8D6-C0CB-475A-99AC-6E61FE36A5AC}" dt="2022-11-28T09:54:33.376" v="421" actId="2696"/>
        <pc:sldMkLst>
          <pc:docMk/>
          <pc:sldMk cId="83262357" sldId="305"/>
        </pc:sldMkLst>
        <pc:spChg chg="del">
          <ac:chgData name="Sagar Deepakgiri Goswami" userId="8949344a-5509-4fa3-82ed-d35d0d48938a" providerId="ADAL" clId="{4133F8D6-C0CB-475A-99AC-6E61FE36A5AC}" dt="2022-11-28T09:53:46.732" v="416" actId="478"/>
          <ac:spMkLst>
            <pc:docMk/>
            <pc:sldMk cId="83262357" sldId="305"/>
            <ac:spMk id="2" creationId="{F1B5560E-D8A0-6DC2-6D61-7D4130CB3C40}"/>
          </ac:spMkLst>
        </pc:spChg>
        <pc:spChg chg="mod">
          <ac:chgData name="Sagar Deepakgiri Goswami" userId="8949344a-5509-4fa3-82ed-d35d0d48938a" providerId="ADAL" clId="{4133F8D6-C0CB-475A-99AC-6E61FE36A5AC}" dt="2022-11-28T09:53:43.220" v="415" actId="6549"/>
          <ac:spMkLst>
            <pc:docMk/>
            <pc:sldMk cId="83262357" sldId="305"/>
            <ac:spMk id="3" creationId="{D4F8DC67-429F-DEC0-BA43-239D78ADA27A}"/>
          </ac:spMkLst>
        </pc:spChg>
        <pc:spChg chg="add mod">
          <ac:chgData name="Sagar Deepakgiri Goswami" userId="8949344a-5509-4fa3-82ed-d35d0d48938a" providerId="ADAL" clId="{4133F8D6-C0CB-475A-99AC-6E61FE36A5AC}" dt="2022-11-28T09:53:46.732" v="416" actId="478"/>
          <ac:spMkLst>
            <pc:docMk/>
            <pc:sldMk cId="83262357" sldId="305"/>
            <ac:spMk id="5" creationId="{8F8F1221-3444-9F50-822B-478F43F6F404}"/>
          </ac:spMkLst>
        </pc:spChg>
      </pc:sldChg>
      <pc:sldChg chg="add del ord">
        <pc:chgData name="Sagar Deepakgiri Goswami" userId="8949344a-5509-4fa3-82ed-d35d0d48938a" providerId="ADAL" clId="{4133F8D6-C0CB-475A-99AC-6E61FE36A5AC}" dt="2022-11-28T09:51:55.296" v="326" actId="47"/>
        <pc:sldMkLst>
          <pc:docMk/>
          <pc:sldMk cId="403108764" sldId="305"/>
        </pc:sldMkLst>
      </pc:sldChg>
      <pc:sldChg chg="add del ord">
        <pc:chgData name="Sagar Deepakgiri Goswami" userId="8949344a-5509-4fa3-82ed-d35d0d48938a" providerId="ADAL" clId="{4133F8D6-C0CB-475A-99AC-6E61FE36A5AC}" dt="2022-11-28T09:55:41.115" v="453" actId="2696"/>
        <pc:sldMkLst>
          <pc:docMk/>
          <pc:sldMk cId="2931682421" sldId="306"/>
        </pc:sldMkLst>
      </pc:sldChg>
      <pc:sldChg chg="add del ord">
        <pc:chgData name="Sagar Deepakgiri Goswami" userId="8949344a-5509-4fa3-82ed-d35d0d48938a" providerId="ADAL" clId="{4133F8D6-C0CB-475A-99AC-6E61FE36A5AC}" dt="2022-11-28T09:55:07.389" v="446" actId="2696"/>
        <pc:sldMkLst>
          <pc:docMk/>
          <pc:sldMk cId="2656801250" sldId="307"/>
        </pc:sldMkLst>
      </pc:sldChg>
      <pc:sldChg chg="add del ord modTransition">
        <pc:chgData name="Sagar Deepakgiri Goswami" userId="8949344a-5509-4fa3-82ed-d35d0d48938a" providerId="ADAL" clId="{4133F8D6-C0CB-475A-99AC-6E61FE36A5AC}" dt="2022-11-28T11:09:05.623" v="1561" actId="47"/>
        <pc:sldMkLst>
          <pc:docMk/>
          <pc:sldMk cId="3375139487" sldId="307"/>
        </pc:sldMkLst>
      </pc:sldChg>
      <pc:sldChg chg="modSp add del mod ord">
        <pc:chgData name="Sagar Deepakgiri Goswami" userId="8949344a-5509-4fa3-82ed-d35d0d48938a" providerId="ADAL" clId="{4133F8D6-C0CB-475A-99AC-6E61FE36A5AC}" dt="2022-11-28T09:53:33.678" v="414" actId="47"/>
        <pc:sldMkLst>
          <pc:docMk/>
          <pc:sldMk cId="4097488295" sldId="307"/>
        </pc:sldMkLst>
        <pc:spChg chg="mod">
          <ac:chgData name="Sagar Deepakgiri Goswami" userId="8949344a-5509-4fa3-82ed-d35d0d48938a" providerId="ADAL" clId="{4133F8D6-C0CB-475A-99AC-6E61FE36A5AC}" dt="2022-11-28T09:53:30.522" v="413" actId="20577"/>
          <ac:spMkLst>
            <pc:docMk/>
            <pc:sldMk cId="4097488295" sldId="307"/>
            <ac:spMk id="3" creationId="{D4F8DC67-429F-DEC0-BA43-239D78ADA27A}"/>
          </ac:spMkLst>
        </pc:spChg>
      </pc:sldChg>
      <pc:sldChg chg="add del ord modTransition">
        <pc:chgData name="Sagar Deepakgiri Goswami" userId="8949344a-5509-4fa3-82ed-d35d0d48938a" providerId="ADAL" clId="{4133F8D6-C0CB-475A-99AC-6E61FE36A5AC}" dt="2022-11-28T11:23:59.625" v="1766" actId="2696"/>
        <pc:sldMkLst>
          <pc:docMk/>
          <pc:sldMk cId="2172625475" sldId="308"/>
        </pc:sldMkLst>
      </pc:sldChg>
      <pc:sldChg chg="add del ord modTransition">
        <pc:chgData name="Sagar Deepakgiri Goswami" userId="8949344a-5509-4fa3-82ed-d35d0d48938a" providerId="ADAL" clId="{4133F8D6-C0CB-475A-99AC-6E61FE36A5AC}" dt="2022-11-28T11:59:08.169" v="2253" actId="2696"/>
        <pc:sldMkLst>
          <pc:docMk/>
          <pc:sldMk cId="1713917957" sldId="309"/>
        </pc:sldMkLst>
      </pc:sldChg>
      <pc:sldChg chg="add del ord modTransition">
        <pc:chgData name="Sagar Deepakgiri Goswami" userId="8949344a-5509-4fa3-82ed-d35d0d48938a" providerId="ADAL" clId="{4133F8D6-C0CB-475A-99AC-6E61FE36A5AC}" dt="2022-11-28T12:06:55.202" v="2383" actId="2696"/>
        <pc:sldMkLst>
          <pc:docMk/>
          <pc:sldMk cId="3429671507" sldId="310"/>
        </pc:sldMkLst>
      </pc:sldChg>
      <pc:sldChg chg="addSp delSp modSp new mod ord modTransition setBg modClrScheme modAnim delDesignElem chgLayout">
        <pc:chgData name="Sagar Deepakgiri Goswami" userId="8949344a-5509-4fa3-82ed-d35d0d48938a" providerId="ADAL" clId="{4133F8D6-C0CB-475A-99AC-6E61FE36A5AC}" dt="2022-11-28T12:31:46.860" v="2620"/>
        <pc:sldMkLst>
          <pc:docMk/>
          <pc:sldMk cId="3705321741" sldId="311"/>
        </pc:sldMkLst>
        <pc:spChg chg="mod ord">
          <ac:chgData name="Sagar Deepakgiri Goswami" userId="8949344a-5509-4fa3-82ed-d35d0d48938a" providerId="ADAL" clId="{4133F8D6-C0CB-475A-99AC-6E61FE36A5AC}" dt="2022-11-28T10:06:25.849" v="636" actId="26606"/>
          <ac:spMkLst>
            <pc:docMk/>
            <pc:sldMk cId="3705321741" sldId="311"/>
            <ac:spMk id="2" creationId="{A097E829-A7DA-89B8-A2EB-6BC932C0383E}"/>
          </ac:spMkLst>
        </pc:spChg>
        <pc:spChg chg="mod ord">
          <ac:chgData name="Sagar Deepakgiri Goswami" userId="8949344a-5509-4fa3-82ed-d35d0d48938a" providerId="ADAL" clId="{4133F8D6-C0CB-475A-99AC-6E61FE36A5AC}" dt="2022-11-28T10:06:25.849" v="636" actId="26606"/>
          <ac:spMkLst>
            <pc:docMk/>
            <pc:sldMk cId="3705321741" sldId="311"/>
            <ac:spMk id="3" creationId="{2DC6BB64-9F10-EC93-2973-4B5AE87CB312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7" creationId="{07322A9E-F1EC-405E-8971-BA906EFFCCB8}"/>
          </ac:spMkLst>
        </pc:spChg>
        <pc:spChg chg="add del">
          <ac:chgData name="Sagar Deepakgiri Goswami" userId="8949344a-5509-4fa3-82ed-d35d0d48938a" providerId="ADAL" clId="{4133F8D6-C0CB-475A-99AC-6E61FE36A5AC}" dt="2022-11-28T10:00:37.591" v="582" actId="26606"/>
          <ac:spMkLst>
            <pc:docMk/>
            <pc:sldMk cId="3705321741" sldId="311"/>
            <ac:spMk id="8" creationId="{A93898FF-D987-4B0E-BFB4-85F5EB356D4D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9" creationId="{A5704422-1118-4FD1-95AD-29A064EB80D9}"/>
          </ac:spMkLst>
        </pc:spChg>
        <pc:spChg chg="add del">
          <ac:chgData name="Sagar Deepakgiri Goswami" userId="8949344a-5509-4fa3-82ed-d35d0d48938a" providerId="ADAL" clId="{4133F8D6-C0CB-475A-99AC-6E61FE36A5AC}" dt="2022-11-28T10:00:37.591" v="582" actId="26606"/>
          <ac:spMkLst>
            <pc:docMk/>
            <pc:sldMk cId="3705321741" sldId="311"/>
            <ac:spMk id="10" creationId="{1C96C780-72CC-497D-9F8D-52DAACFC45F7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11" creationId="{A88B2AAA-B805-498E-A9E6-98B885855498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13" creationId="{9B8051E0-19D7-43E1-BFD9-E6DBFEB3A3F1}"/>
          </ac:spMkLst>
        </pc:spChg>
        <pc:spChg chg="add del">
          <ac:chgData name="Sagar Deepakgiri Goswami" userId="8949344a-5509-4fa3-82ed-d35d0d48938a" providerId="ADAL" clId="{4133F8D6-C0CB-475A-99AC-6E61FE36A5AC}" dt="2022-11-28T10:00:37.591" v="582" actId="26606"/>
          <ac:spMkLst>
            <pc:docMk/>
            <pc:sldMk cId="3705321741" sldId="311"/>
            <ac:spMk id="14" creationId="{2483E7C2-E33D-4AC2-9E6A-5553B7049790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15" creationId="{4EDB2B02-86A2-46F5-A4BE-B7D9B10411D6}"/>
          </ac:spMkLst>
        </pc:spChg>
        <pc:spChg chg="add del">
          <ac:chgData name="Sagar Deepakgiri Goswami" userId="8949344a-5509-4fa3-82ed-d35d0d48938a" providerId="ADAL" clId="{4133F8D6-C0CB-475A-99AC-6E61FE36A5AC}" dt="2022-11-28T10:00:37.591" v="582" actId="26606"/>
          <ac:spMkLst>
            <pc:docMk/>
            <pc:sldMk cId="3705321741" sldId="311"/>
            <ac:spMk id="16" creationId="{0197B95C-A16A-4E80-BFE9-EFCCA337AFF6}"/>
          </ac:spMkLst>
        </pc:spChg>
        <pc:spChg chg="add del">
          <ac:chgData name="Sagar Deepakgiri Goswami" userId="8949344a-5509-4fa3-82ed-d35d0d48938a" providerId="ADAL" clId="{4133F8D6-C0CB-475A-99AC-6E61FE36A5AC}" dt="2022-11-28T10:00:37.591" v="582" actId="26606"/>
          <ac:spMkLst>
            <pc:docMk/>
            <pc:sldMk cId="3705321741" sldId="311"/>
            <ac:spMk id="18" creationId="{42A4FC2C-047E-45A5-965D-8E1E3BF09BC6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20" creationId="{43954639-FB5D-41F4-9560-6F6DFE778425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22" creationId="{E898931C-0323-41FA-A036-20F818B1FF81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24" creationId="{89AFE9DD-0792-4B98-B4EB-97ACA17E6AA8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26" creationId="{3981F5C4-9AE1-404E-AF44-A4E6DB374F9D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28" creationId="{763C1781-8726-4FAC-8C45-FF40376BE409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30" creationId="{301491B5-56C7-43DC-A3D9-861EECCA056A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32" creationId="{237E2353-22DF-46E0-A200-FB30F8F394E2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34" creationId="{DD6138DB-057B-45F7-A5F4-E7BFDA20D02C}"/>
          </ac:spMkLst>
        </pc:spChg>
        <pc:spChg chg="add del">
          <ac:chgData name="Sagar Deepakgiri Goswami" userId="8949344a-5509-4fa3-82ed-d35d0d48938a" providerId="ADAL" clId="{4133F8D6-C0CB-475A-99AC-6E61FE36A5AC}" dt="2022-11-28T10:03:40.136" v="589" actId="26606"/>
          <ac:spMkLst>
            <pc:docMk/>
            <pc:sldMk cId="3705321741" sldId="311"/>
            <ac:spMk id="36" creationId="{79A54AB1-B64F-4843-BFAB-81CB74E66B65}"/>
          </ac:spMkLst>
        </pc:spChg>
        <pc:spChg chg="add del">
          <ac:chgData name="Sagar Deepakgiri Goswami" userId="8949344a-5509-4fa3-82ed-d35d0d48938a" providerId="ADAL" clId="{4133F8D6-C0CB-475A-99AC-6E61FE36A5AC}" dt="2022-11-28T10:06:25.849" v="636" actId="26606"/>
          <ac:spMkLst>
            <pc:docMk/>
            <pc:sldMk cId="3705321741" sldId="311"/>
            <ac:spMk id="41" creationId="{9B7AD9F6-8CE7-4299-8FC6-328F4DCD3FF9}"/>
          </ac:spMkLst>
        </pc:spChg>
        <pc:spChg chg="add del">
          <ac:chgData name="Sagar Deepakgiri Goswami" userId="8949344a-5509-4fa3-82ed-d35d0d48938a" providerId="ADAL" clId="{4133F8D6-C0CB-475A-99AC-6E61FE36A5AC}" dt="2022-11-28T10:06:25.849" v="636" actId="26606"/>
          <ac:spMkLst>
            <pc:docMk/>
            <pc:sldMk cId="3705321741" sldId="311"/>
            <ac:spMk id="43" creationId="{F49775AF-8896-43EE-92C6-83497D6DC56F}"/>
          </ac:spMkLst>
        </pc:spChg>
        <pc:spChg chg="add del">
          <ac:chgData name="Sagar Deepakgiri Goswami" userId="8949344a-5509-4fa3-82ed-d35d0d48938a" providerId="ADAL" clId="{4133F8D6-C0CB-475A-99AC-6E61FE36A5AC}" dt="2022-11-28T10:05:57.144" v="623" actId="26606"/>
          <ac:spMkLst>
            <pc:docMk/>
            <pc:sldMk cId="3705321741" sldId="311"/>
            <ac:spMk id="48" creationId="{E91DC736-0EF8-4F87-9146-EBF1D2EE4D3D}"/>
          </ac:spMkLst>
        </pc:spChg>
        <pc:spChg chg="add del">
          <ac:chgData name="Sagar Deepakgiri Goswami" userId="8949344a-5509-4fa3-82ed-d35d0d48938a" providerId="ADAL" clId="{4133F8D6-C0CB-475A-99AC-6E61FE36A5AC}" dt="2022-11-28T10:05:57.144" v="623" actId="26606"/>
          <ac:spMkLst>
            <pc:docMk/>
            <pc:sldMk cId="3705321741" sldId="311"/>
            <ac:spMk id="50" creationId="{097CD68E-23E3-4007-8847-CD0944C4F7BE}"/>
          </ac:spMkLst>
        </pc:spChg>
        <pc:spChg chg="add del">
          <ac:chgData name="Sagar Deepakgiri Goswami" userId="8949344a-5509-4fa3-82ed-d35d0d48938a" providerId="ADAL" clId="{4133F8D6-C0CB-475A-99AC-6E61FE36A5AC}" dt="2022-11-28T10:05:57.144" v="623" actId="26606"/>
          <ac:spMkLst>
            <pc:docMk/>
            <pc:sldMk cId="3705321741" sldId="311"/>
            <ac:spMk id="52" creationId="{AF2F604E-43BE-4DC3-B983-E071523364F8}"/>
          </ac:spMkLst>
        </pc:spChg>
        <pc:spChg chg="add del">
          <ac:chgData name="Sagar Deepakgiri Goswami" userId="8949344a-5509-4fa3-82ed-d35d0d48938a" providerId="ADAL" clId="{4133F8D6-C0CB-475A-99AC-6E61FE36A5AC}" dt="2022-11-28T10:05:57.144" v="623" actId="26606"/>
          <ac:spMkLst>
            <pc:docMk/>
            <pc:sldMk cId="3705321741" sldId="311"/>
            <ac:spMk id="54" creationId="{08C9B587-E65E-4B52-B37C-ABEBB6E87928}"/>
          </ac:spMkLst>
        </pc:spChg>
        <pc:spChg chg="add del">
          <ac:chgData name="Sagar Deepakgiri Goswami" userId="8949344a-5509-4fa3-82ed-d35d0d48938a" providerId="ADAL" clId="{4133F8D6-C0CB-475A-99AC-6E61FE36A5AC}" dt="2022-11-28T10:06:07.951" v="625" actId="26606"/>
          <ac:spMkLst>
            <pc:docMk/>
            <pc:sldMk cId="3705321741" sldId="311"/>
            <ac:spMk id="56" creationId="{7821A508-2985-4905-874A-527429BAABFA}"/>
          </ac:spMkLst>
        </pc:spChg>
        <pc:spChg chg="add del">
          <ac:chgData name="Sagar Deepakgiri Goswami" userId="8949344a-5509-4fa3-82ed-d35d0d48938a" providerId="ADAL" clId="{4133F8D6-C0CB-475A-99AC-6E61FE36A5AC}" dt="2022-11-28T10:06:07.951" v="625" actId="26606"/>
          <ac:spMkLst>
            <pc:docMk/>
            <pc:sldMk cId="3705321741" sldId="311"/>
            <ac:spMk id="57" creationId="{362D44EE-C852-4460-B8B5-C4F2BC20510C}"/>
          </ac:spMkLst>
        </pc:spChg>
        <pc:spChg chg="add del">
          <ac:chgData name="Sagar Deepakgiri Goswami" userId="8949344a-5509-4fa3-82ed-d35d0d48938a" providerId="ADAL" clId="{4133F8D6-C0CB-475A-99AC-6E61FE36A5AC}" dt="2022-11-28T10:06:07.951" v="625" actId="26606"/>
          <ac:spMkLst>
            <pc:docMk/>
            <pc:sldMk cId="3705321741" sldId="311"/>
            <ac:spMk id="58" creationId="{D2929CB1-0E3C-4B2D-ADC5-0154FB33BA44}"/>
          </ac:spMkLst>
        </pc:spChg>
        <pc:spChg chg="add del">
          <ac:chgData name="Sagar Deepakgiri Goswami" userId="8949344a-5509-4fa3-82ed-d35d0d48938a" providerId="ADAL" clId="{4133F8D6-C0CB-475A-99AC-6E61FE36A5AC}" dt="2022-11-28T10:06:07.951" v="625" actId="26606"/>
          <ac:spMkLst>
            <pc:docMk/>
            <pc:sldMk cId="3705321741" sldId="311"/>
            <ac:spMk id="59" creationId="{658970D8-8D1D-4B5C-894B-E871CC86543D}"/>
          </ac:spMkLst>
        </pc:spChg>
        <pc:spChg chg="add del">
          <ac:chgData name="Sagar Deepakgiri Goswami" userId="8949344a-5509-4fa3-82ed-d35d0d48938a" providerId="ADAL" clId="{4133F8D6-C0CB-475A-99AC-6E61FE36A5AC}" dt="2022-11-28T10:06:07.951" v="625" actId="26606"/>
          <ac:spMkLst>
            <pc:docMk/>
            <pc:sldMk cId="3705321741" sldId="311"/>
            <ac:spMk id="60" creationId="{5F2F0C84-BE8C-4DC2-A6D3-30349A801D5C}"/>
          </ac:spMkLst>
        </pc:spChg>
        <pc:spChg chg="add del">
          <ac:chgData name="Sagar Deepakgiri Goswami" userId="8949344a-5509-4fa3-82ed-d35d0d48938a" providerId="ADAL" clId="{4133F8D6-C0CB-475A-99AC-6E61FE36A5AC}" dt="2022-11-28T10:06:07.951" v="625" actId="26606"/>
          <ac:spMkLst>
            <pc:docMk/>
            <pc:sldMk cId="3705321741" sldId="311"/>
            <ac:spMk id="61" creationId="{F227E5B6-9132-43CA-B503-37A18562ADF2}"/>
          </ac:spMkLst>
        </pc:spChg>
        <pc:spChg chg="add del">
          <ac:chgData name="Sagar Deepakgiri Goswami" userId="8949344a-5509-4fa3-82ed-d35d0d48938a" providerId="ADAL" clId="{4133F8D6-C0CB-475A-99AC-6E61FE36A5AC}" dt="2022-11-28T10:06:07.951" v="625" actId="26606"/>
          <ac:spMkLst>
            <pc:docMk/>
            <pc:sldMk cId="3705321741" sldId="311"/>
            <ac:spMk id="62" creationId="{03C2051E-A88D-48E5-BACF-AAED17892722}"/>
          </ac:spMkLst>
        </pc:spChg>
        <pc:spChg chg="add del">
          <ac:chgData name="Sagar Deepakgiri Goswami" userId="8949344a-5509-4fa3-82ed-d35d0d48938a" providerId="ADAL" clId="{4133F8D6-C0CB-475A-99AC-6E61FE36A5AC}" dt="2022-11-28T10:06:09.494" v="627" actId="26606"/>
          <ac:spMkLst>
            <pc:docMk/>
            <pc:sldMk cId="3705321741" sldId="311"/>
            <ac:spMk id="64" creationId="{275D6C10-B5A7-4715-803E-0501C9C2CC21}"/>
          </ac:spMkLst>
        </pc:spChg>
        <pc:spChg chg="add del">
          <ac:chgData name="Sagar Deepakgiri Goswami" userId="8949344a-5509-4fa3-82ed-d35d0d48938a" providerId="ADAL" clId="{4133F8D6-C0CB-475A-99AC-6E61FE36A5AC}" dt="2022-11-28T10:06:12.689" v="629" actId="26606"/>
          <ac:spMkLst>
            <pc:docMk/>
            <pc:sldMk cId="3705321741" sldId="311"/>
            <ac:spMk id="66" creationId="{9F701746-0657-4467-BBD3-24051A715C25}"/>
          </ac:spMkLst>
        </pc:spChg>
        <pc:spChg chg="add del">
          <ac:chgData name="Sagar Deepakgiri Goswami" userId="8949344a-5509-4fa3-82ed-d35d0d48938a" providerId="ADAL" clId="{4133F8D6-C0CB-475A-99AC-6E61FE36A5AC}" dt="2022-11-28T10:06:12.689" v="629" actId="26606"/>
          <ac:spMkLst>
            <pc:docMk/>
            <pc:sldMk cId="3705321741" sldId="311"/>
            <ac:spMk id="67" creationId="{117BEB00-3E3D-4F08-AF56-DB0D22FB5F64}"/>
          </ac:spMkLst>
        </pc:spChg>
        <pc:spChg chg="add del">
          <ac:chgData name="Sagar Deepakgiri Goswami" userId="8949344a-5509-4fa3-82ed-d35d0d48938a" providerId="ADAL" clId="{4133F8D6-C0CB-475A-99AC-6E61FE36A5AC}" dt="2022-11-28T10:06:14.727" v="631" actId="26606"/>
          <ac:spMkLst>
            <pc:docMk/>
            <pc:sldMk cId="3705321741" sldId="311"/>
            <ac:spMk id="69" creationId="{D462EE7E-14DF-497D-AE08-F6623DB88E99}"/>
          </ac:spMkLst>
        </pc:spChg>
        <pc:spChg chg="add del">
          <ac:chgData name="Sagar Deepakgiri Goswami" userId="8949344a-5509-4fa3-82ed-d35d0d48938a" providerId="ADAL" clId="{4133F8D6-C0CB-475A-99AC-6E61FE36A5AC}" dt="2022-11-28T10:06:14.727" v="631" actId="26606"/>
          <ac:spMkLst>
            <pc:docMk/>
            <pc:sldMk cId="3705321741" sldId="311"/>
            <ac:spMk id="70" creationId="{2B7373E6-4724-4F6F-B078-E82B0AE895C8}"/>
          </ac:spMkLst>
        </pc:spChg>
        <pc:spChg chg="add del">
          <ac:chgData name="Sagar Deepakgiri Goswami" userId="8949344a-5509-4fa3-82ed-d35d0d48938a" providerId="ADAL" clId="{4133F8D6-C0CB-475A-99AC-6E61FE36A5AC}" dt="2022-11-28T10:06:18.066" v="633" actId="26606"/>
          <ac:spMkLst>
            <pc:docMk/>
            <pc:sldMk cId="3705321741" sldId="311"/>
            <ac:spMk id="72" creationId="{337940BB-FBC4-492E-BD92-3B7B914D0EAE}"/>
          </ac:spMkLst>
        </pc:spChg>
        <pc:spChg chg="add del">
          <ac:chgData name="Sagar Deepakgiri Goswami" userId="8949344a-5509-4fa3-82ed-d35d0d48938a" providerId="ADAL" clId="{4133F8D6-C0CB-475A-99AC-6E61FE36A5AC}" dt="2022-11-28T10:06:18.066" v="633" actId="26606"/>
          <ac:spMkLst>
            <pc:docMk/>
            <pc:sldMk cId="3705321741" sldId="311"/>
            <ac:spMk id="73" creationId="{3FCFB1DE-0B7E-48CC-BA90-B2AB0889F9D6}"/>
          </ac:spMkLst>
        </pc:spChg>
        <pc:spChg chg="add del">
          <ac:chgData name="Sagar Deepakgiri Goswami" userId="8949344a-5509-4fa3-82ed-d35d0d48938a" providerId="ADAL" clId="{4133F8D6-C0CB-475A-99AC-6E61FE36A5AC}" dt="2022-11-28T10:06:25.845" v="635" actId="26606"/>
          <ac:spMkLst>
            <pc:docMk/>
            <pc:sldMk cId="3705321741" sldId="311"/>
            <ac:spMk id="75" creationId="{06DA9DF9-31F7-4056-B42E-878CC92417B8}"/>
          </ac:spMkLst>
        </pc:spChg>
        <pc:spChg chg="add">
          <ac:chgData name="Sagar Deepakgiri Goswami" userId="8949344a-5509-4fa3-82ed-d35d0d48938a" providerId="ADAL" clId="{4133F8D6-C0CB-475A-99AC-6E61FE36A5AC}" dt="2022-11-28T10:06:25.849" v="636" actId="26606"/>
          <ac:spMkLst>
            <pc:docMk/>
            <pc:sldMk cId="3705321741" sldId="311"/>
            <ac:spMk id="77" creationId="{9B7AD9F6-8CE7-4299-8FC6-328F4DCD3FF9}"/>
          </ac:spMkLst>
        </pc:spChg>
        <pc:spChg chg="add">
          <ac:chgData name="Sagar Deepakgiri Goswami" userId="8949344a-5509-4fa3-82ed-d35d0d48938a" providerId="ADAL" clId="{4133F8D6-C0CB-475A-99AC-6E61FE36A5AC}" dt="2022-11-28T10:06:25.849" v="636" actId="26606"/>
          <ac:spMkLst>
            <pc:docMk/>
            <pc:sldMk cId="3705321741" sldId="311"/>
            <ac:spMk id="78" creationId="{82580482-BA80-420A-8A05-C58E97F26B21}"/>
          </ac:spMkLst>
        </pc:spChg>
        <pc:picChg chg="add mod ord">
          <ac:chgData name="Sagar Deepakgiri Goswami" userId="8949344a-5509-4fa3-82ed-d35d0d48938a" providerId="ADAL" clId="{4133F8D6-C0CB-475A-99AC-6E61FE36A5AC}" dt="2022-11-28T10:06:25.849" v="636" actId="26606"/>
          <ac:picMkLst>
            <pc:docMk/>
            <pc:sldMk cId="3705321741" sldId="311"/>
            <ac:picMk id="5" creationId="{D8BCCF08-AF0A-577A-91C0-DA124F1FA35E}"/>
          </ac:picMkLst>
        </pc:picChg>
        <pc:picChg chg="add del">
          <ac:chgData name="Sagar Deepakgiri Goswami" userId="8949344a-5509-4fa3-82ed-d35d0d48938a" providerId="ADAL" clId="{4133F8D6-C0CB-475A-99AC-6E61FE36A5AC}" dt="2022-11-28T10:00:37.591" v="582" actId="26606"/>
          <ac:picMkLst>
            <pc:docMk/>
            <pc:sldMk cId="3705321741" sldId="311"/>
            <ac:picMk id="12" creationId="{5F6A6262-548C-4AD8-920B-7E0EB5CF31BE}"/>
          </ac:picMkLst>
        </pc:picChg>
      </pc:sldChg>
      <pc:sldChg chg="add del">
        <pc:chgData name="Sagar Deepakgiri Goswami" userId="8949344a-5509-4fa3-82ed-d35d0d48938a" providerId="ADAL" clId="{4133F8D6-C0CB-475A-99AC-6E61FE36A5AC}" dt="2022-11-28T10:29:04.675" v="1053" actId="2696"/>
        <pc:sldMkLst>
          <pc:docMk/>
          <pc:sldMk cId="1760522609" sldId="312"/>
        </pc:sldMkLst>
      </pc:sldChg>
      <pc:sldChg chg="add del">
        <pc:chgData name="Sagar Deepakgiri Goswami" userId="8949344a-5509-4fa3-82ed-d35d0d48938a" providerId="ADAL" clId="{4133F8D6-C0CB-475A-99AC-6E61FE36A5AC}" dt="2022-11-28T10:27:47.594" v="1038" actId="2696"/>
        <pc:sldMkLst>
          <pc:docMk/>
          <pc:sldMk cId="4166222384" sldId="313"/>
        </pc:sldMkLst>
      </pc:sldChg>
      <pc:sldChg chg="modSp add mod ord modTransition modAnim">
        <pc:chgData name="Sagar Deepakgiri Goswami" userId="8949344a-5509-4fa3-82ed-d35d0d48938a" providerId="ADAL" clId="{4133F8D6-C0CB-475A-99AC-6E61FE36A5AC}" dt="2022-11-28T12:36:26.071" v="2670"/>
        <pc:sldMkLst>
          <pc:docMk/>
          <pc:sldMk cId="715208660" sldId="314"/>
        </pc:sldMkLst>
        <pc:spChg chg="mod">
          <ac:chgData name="Sagar Deepakgiri Goswami" userId="8949344a-5509-4fa3-82ed-d35d0d48938a" providerId="ADAL" clId="{4133F8D6-C0CB-475A-99AC-6E61FE36A5AC}" dt="2022-11-28T10:25:30.183" v="1008" actId="20577"/>
          <ac:spMkLst>
            <pc:docMk/>
            <pc:sldMk cId="715208660" sldId="314"/>
            <ac:spMk id="2" creationId="{D0D16818-A502-1A38-915C-C18D04CCB269}"/>
          </ac:spMkLst>
        </pc:spChg>
        <pc:picChg chg="mod modCrop">
          <ac:chgData name="Sagar Deepakgiri Goswami" userId="8949344a-5509-4fa3-82ed-d35d0d48938a" providerId="ADAL" clId="{4133F8D6-C0CB-475A-99AC-6E61FE36A5AC}" dt="2022-11-28T10:28:54.309" v="1052" actId="14100"/>
          <ac:picMkLst>
            <pc:docMk/>
            <pc:sldMk cId="715208660" sldId="314"/>
            <ac:picMk id="4" creationId="{7C420040-98A3-44BA-3AFF-D682A865FBA0}"/>
          </ac:picMkLst>
        </pc:picChg>
      </pc:sldChg>
      <pc:sldChg chg="modSp add mod ord modTransition modAnim">
        <pc:chgData name="Sagar Deepakgiri Goswami" userId="8949344a-5509-4fa3-82ed-d35d0d48938a" providerId="ADAL" clId="{4133F8D6-C0CB-475A-99AC-6E61FE36A5AC}" dt="2022-11-28T12:36:33.108" v="2672"/>
        <pc:sldMkLst>
          <pc:docMk/>
          <pc:sldMk cId="2207648719" sldId="315"/>
        </pc:sldMkLst>
        <pc:spChg chg="mod">
          <ac:chgData name="Sagar Deepakgiri Goswami" userId="8949344a-5509-4fa3-82ed-d35d0d48938a" providerId="ADAL" clId="{4133F8D6-C0CB-475A-99AC-6E61FE36A5AC}" dt="2022-11-28T10:29:23.611" v="1063" actId="6549"/>
          <ac:spMkLst>
            <pc:docMk/>
            <pc:sldMk cId="2207648719" sldId="315"/>
            <ac:spMk id="2" creationId="{6E9DB808-47BA-19B2-0348-C8D8CD229C16}"/>
          </ac:spMkLst>
        </pc:spChg>
        <pc:picChg chg="mod">
          <ac:chgData name="Sagar Deepakgiri Goswami" userId="8949344a-5509-4fa3-82ed-d35d0d48938a" providerId="ADAL" clId="{4133F8D6-C0CB-475A-99AC-6E61FE36A5AC}" dt="2022-11-28T10:29:33.786" v="1064" actId="14826"/>
          <ac:picMkLst>
            <pc:docMk/>
            <pc:sldMk cId="2207648719" sldId="315"/>
            <ac:picMk id="4" creationId="{AAED6D52-E6F8-DEAB-E77B-E9EFC9B34612}"/>
          </ac:picMkLst>
        </pc:picChg>
      </pc:sldChg>
      <pc:sldChg chg="modSp add mod ord modTransition modAnim">
        <pc:chgData name="Sagar Deepakgiri Goswami" userId="8949344a-5509-4fa3-82ed-d35d0d48938a" providerId="ADAL" clId="{4133F8D6-C0CB-475A-99AC-6E61FE36A5AC}" dt="2022-11-28T12:36:38.890" v="2674"/>
        <pc:sldMkLst>
          <pc:docMk/>
          <pc:sldMk cId="2114407513" sldId="316"/>
        </pc:sldMkLst>
        <pc:spChg chg="mod">
          <ac:chgData name="Sagar Deepakgiri Goswami" userId="8949344a-5509-4fa3-82ed-d35d0d48938a" providerId="ADAL" clId="{4133F8D6-C0CB-475A-99AC-6E61FE36A5AC}" dt="2022-11-28T10:30:12.032" v="1080" actId="20577"/>
          <ac:spMkLst>
            <pc:docMk/>
            <pc:sldMk cId="2114407513" sldId="316"/>
            <ac:spMk id="2" creationId="{D0D16818-A502-1A38-915C-C18D04CCB269}"/>
          </ac:spMkLst>
        </pc:spChg>
        <pc:picChg chg="mod">
          <ac:chgData name="Sagar Deepakgiri Goswami" userId="8949344a-5509-4fa3-82ed-d35d0d48938a" providerId="ADAL" clId="{4133F8D6-C0CB-475A-99AC-6E61FE36A5AC}" dt="2022-11-28T10:30:20.015" v="1081" actId="14826"/>
          <ac:picMkLst>
            <pc:docMk/>
            <pc:sldMk cId="2114407513" sldId="316"/>
            <ac:picMk id="4" creationId="{7C420040-98A3-44BA-3AFF-D682A865FBA0}"/>
          </ac:picMkLst>
        </pc:picChg>
      </pc:sldChg>
      <pc:sldChg chg="modSp add mod modTransition modAnim">
        <pc:chgData name="Sagar Deepakgiri Goswami" userId="8949344a-5509-4fa3-82ed-d35d0d48938a" providerId="ADAL" clId="{4133F8D6-C0CB-475A-99AC-6E61FE36A5AC}" dt="2022-11-28T12:36:46.231" v="2677"/>
        <pc:sldMkLst>
          <pc:docMk/>
          <pc:sldMk cId="962465960" sldId="317"/>
        </pc:sldMkLst>
        <pc:spChg chg="mod">
          <ac:chgData name="Sagar Deepakgiri Goswami" userId="8949344a-5509-4fa3-82ed-d35d0d48938a" providerId="ADAL" clId="{4133F8D6-C0CB-475A-99AC-6E61FE36A5AC}" dt="2022-11-28T10:30:55.032" v="1099" actId="20577"/>
          <ac:spMkLst>
            <pc:docMk/>
            <pc:sldMk cId="962465960" sldId="317"/>
            <ac:spMk id="2" creationId="{6E9DB808-47BA-19B2-0348-C8D8CD229C16}"/>
          </ac:spMkLst>
        </pc:spChg>
        <pc:picChg chg="mod">
          <ac:chgData name="Sagar Deepakgiri Goswami" userId="8949344a-5509-4fa3-82ed-d35d0d48938a" providerId="ADAL" clId="{4133F8D6-C0CB-475A-99AC-6E61FE36A5AC}" dt="2022-11-28T10:31:11.642" v="1103" actId="1076"/>
          <ac:picMkLst>
            <pc:docMk/>
            <pc:sldMk cId="962465960" sldId="317"/>
            <ac:picMk id="4" creationId="{AAED6D52-E6F8-DEAB-E77B-E9EFC9B34612}"/>
          </ac:picMkLst>
        </pc:picChg>
      </pc:sldChg>
      <pc:sldChg chg="addSp delSp modSp add mod modTransition setBg modClrScheme addAnim modAnim delDesignElem chgLayout">
        <pc:chgData name="Sagar Deepakgiri Goswami" userId="8949344a-5509-4fa3-82ed-d35d0d48938a" providerId="ADAL" clId="{4133F8D6-C0CB-475A-99AC-6E61FE36A5AC}" dt="2022-11-28T12:52:08.561" v="2844"/>
        <pc:sldMkLst>
          <pc:docMk/>
          <pc:sldMk cId="1035199995" sldId="318"/>
        </pc:sldMkLst>
        <pc:spChg chg="mod ord">
          <ac:chgData name="Sagar Deepakgiri Goswami" userId="8949344a-5509-4fa3-82ed-d35d0d48938a" providerId="ADAL" clId="{4133F8D6-C0CB-475A-99AC-6E61FE36A5AC}" dt="2022-11-28T12:26:49.347" v="2579" actId="14100"/>
          <ac:spMkLst>
            <pc:docMk/>
            <pc:sldMk cId="1035199995" sldId="318"/>
            <ac:spMk id="2" creationId="{06AFDB1D-A9A2-1A1A-B9FC-154CFFCEBCEB}"/>
          </ac:spMkLst>
        </pc:spChg>
        <pc:spChg chg="del mod ord">
          <ac:chgData name="Sagar Deepakgiri Goswami" userId="8949344a-5509-4fa3-82ed-d35d0d48938a" providerId="ADAL" clId="{4133F8D6-C0CB-475A-99AC-6E61FE36A5AC}" dt="2022-11-28T10:40:12.230" v="1180" actId="700"/>
          <ac:spMkLst>
            <pc:docMk/>
            <pc:sldMk cId="1035199995" sldId="318"/>
            <ac:spMk id="3" creationId="{F482C989-3421-0628-6457-9ECCF6DD2538}"/>
          </ac:spMkLst>
        </pc:spChg>
        <pc:spChg chg="add del mod ord">
          <ac:chgData name="Sagar Deepakgiri Goswami" userId="8949344a-5509-4fa3-82ed-d35d0d48938a" providerId="ADAL" clId="{4133F8D6-C0CB-475A-99AC-6E61FE36A5AC}" dt="2022-11-28T12:21:33.401" v="2519" actId="478"/>
          <ac:spMkLst>
            <pc:docMk/>
            <pc:sldMk cId="1035199995" sldId="318"/>
            <ac:spMk id="4" creationId="{AE042635-794B-AB00-A7EA-01D7D3EEDBED}"/>
          </ac:spMkLst>
        </pc:spChg>
        <pc:spChg chg="add del mod">
          <ac:chgData name="Sagar Deepakgiri Goswami" userId="8949344a-5509-4fa3-82ed-d35d0d48938a" providerId="ADAL" clId="{4133F8D6-C0CB-475A-99AC-6E61FE36A5AC}" dt="2022-11-28T12:26:29.081" v="2577" actId="26606"/>
          <ac:spMkLst>
            <pc:docMk/>
            <pc:sldMk cId="1035199995" sldId="318"/>
            <ac:spMk id="5" creationId="{6493A723-9EA9-3549-96C3-F44B1EA2EE2B}"/>
          </ac:spMkLst>
        </pc:spChg>
        <pc:spChg chg="add mod ord">
          <ac:chgData name="Sagar Deepakgiri Goswami" userId="8949344a-5509-4fa3-82ed-d35d0d48938a" providerId="ADAL" clId="{4133F8D6-C0CB-475A-99AC-6E61FE36A5AC}" dt="2022-11-28T12:26:52.004" v="2580" actId="14100"/>
          <ac:spMkLst>
            <pc:docMk/>
            <pc:sldMk cId="1035199995" sldId="318"/>
            <ac:spMk id="7" creationId="{D78DDD84-5748-5DE4-CCB8-E5ED9B837BCB}"/>
          </ac:spMkLst>
        </pc:spChg>
        <pc:spChg chg="add del">
          <ac:chgData name="Sagar Deepakgiri Goswami" userId="8949344a-5509-4fa3-82ed-d35d0d48938a" providerId="ADAL" clId="{4133F8D6-C0CB-475A-99AC-6E61FE36A5AC}" dt="2022-11-28T12:26:15.257" v="2576" actId="700"/>
          <ac:spMkLst>
            <pc:docMk/>
            <pc:sldMk cId="1035199995" sldId="318"/>
            <ac:spMk id="10" creationId="{9B7AD9F6-8CE7-4299-8FC6-328F4DCD3FF9}"/>
          </ac:spMkLst>
        </pc:spChg>
        <pc:spChg chg="add del">
          <ac:chgData name="Sagar Deepakgiri Goswami" userId="8949344a-5509-4fa3-82ed-d35d0d48938a" providerId="ADAL" clId="{4133F8D6-C0CB-475A-99AC-6E61FE36A5AC}" dt="2022-11-28T12:26:15.257" v="2576" actId="700"/>
          <ac:spMkLst>
            <pc:docMk/>
            <pc:sldMk cId="1035199995" sldId="318"/>
            <ac:spMk id="12" creationId="{F49775AF-8896-43EE-92C6-83497D6DC56F}"/>
          </ac:spMkLst>
        </pc:spChg>
        <pc:spChg chg="add">
          <ac:chgData name="Sagar Deepakgiri Goswami" userId="8949344a-5509-4fa3-82ed-d35d0d48938a" providerId="ADAL" clId="{4133F8D6-C0CB-475A-99AC-6E61FE36A5AC}" dt="2022-11-28T12:26:29.081" v="2577" actId="26606"/>
          <ac:spMkLst>
            <pc:docMk/>
            <pc:sldMk cId="1035199995" sldId="318"/>
            <ac:spMk id="13" creationId="{C1DD1A8A-57D5-4A81-AD04-532B043C5611}"/>
          </ac:spMkLst>
        </pc:spChg>
        <pc:spChg chg="add">
          <ac:chgData name="Sagar Deepakgiri Goswami" userId="8949344a-5509-4fa3-82ed-d35d0d48938a" providerId="ADAL" clId="{4133F8D6-C0CB-475A-99AC-6E61FE36A5AC}" dt="2022-11-28T12:26:29.081" v="2577" actId="26606"/>
          <ac:spMkLst>
            <pc:docMk/>
            <pc:sldMk cId="1035199995" sldId="318"/>
            <ac:spMk id="15" creationId="{007891EC-4501-44ED-A8C8-B11B6DB767AB}"/>
          </ac:spMkLst>
        </pc:spChg>
        <pc:picChg chg="add del mod">
          <ac:chgData name="Sagar Deepakgiri Goswami" userId="8949344a-5509-4fa3-82ed-d35d0d48938a" providerId="ADAL" clId="{4133F8D6-C0CB-475A-99AC-6E61FE36A5AC}" dt="2022-11-28T12:26:10.344" v="2575" actId="478"/>
          <ac:picMkLst>
            <pc:docMk/>
            <pc:sldMk cId="1035199995" sldId="318"/>
            <ac:picMk id="6" creationId="{DA57E317-DB78-753E-25DC-FDBBBF4DD0F8}"/>
          </ac:picMkLst>
        </pc:picChg>
        <pc:picChg chg="add mod">
          <ac:chgData name="Sagar Deepakgiri Goswami" userId="8949344a-5509-4fa3-82ed-d35d0d48938a" providerId="ADAL" clId="{4133F8D6-C0CB-475A-99AC-6E61FE36A5AC}" dt="2022-11-28T12:26:45.975" v="2578" actId="14826"/>
          <ac:picMkLst>
            <pc:docMk/>
            <pc:sldMk cId="1035199995" sldId="318"/>
            <ac:picMk id="9" creationId="{9B64A7E6-0EA6-A851-94AB-F9AABFDE9ADC}"/>
          </ac:picMkLst>
        </pc:picChg>
      </pc:sldChg>
      <pc:sldChg chg="addSp delSp modSp new mod ord delAnim modAnim">
        <pc:chgData name="Sagar Deepakgiri Goswami" userId="8949344a-5509-4fa3-82ed-d35d0d48938a" providerId="ADAL" clId="{4133F8D6-C0CB-475A-99AC-6E61FE36A5AC}" dt="2022-11-28T10:48:05.744" v="1194"/>
        <pc:sldMkLst>
          <pc:docMk/>
          <pc:sldMk cId="836586908" sldId="319"/>
        </pc:sldMkLst>
        <pc:spChg chg="del">
          <ac:chgData name="Sagar Deepakgiri Goswami" userId="8949344a-5509-4fa3-82ed-d35d0d48938a" providerId="ADAL" clId="{4133F8D6-C0CB-475A-99AC-6E61FE36A5AC}" dt="2022-11-28T10:40:47.823" v="1186" actId="478"/>
          <ac:spMkLst>
            <pc:docMk/>
            <pc:sldMk cId="836586908" sldId="319"/>
            <ac:spMk id="2" creationId="{DE7DFC56-B76E-D5AC-40F2-584B9A27F42F}"/>
          </ac:spMkLst>
        </pc:spChg>
        <pc:spChg chg="del">
          <ac:chgData name="Sagar Deepakgiri Goswami" userId="8949344a-5509-4fa3-82ed-d35d0d48938a" providerId="ADAL" clId="{4133F8D6-C0CB-475A-99AC-6E61FE36A5AC}" dt="2022-11-28T10:40:49.314" v="1187" actId="478"/>
          <ac:spMkLst>
            <pc:docMk/>
            <pc:sldMk cId="836586908" sldId="319"/>
            <ac:spMk id="3" creationId="{65370B3E-BC9F-C8EA-F7D2-81DA7F863FDE}"/>
          </ac:spMkLst>
        </pc:spChg>
        <pc:picChg chg="add del mod">
          <ac:chgData name="Sagar Deepakgiri Goswami" userId="8949344a-5509-4fa3-82ed-d35d0d48938a" providerId="ADAL" clId="{4133F8D6-C0CB-475A-99AC-6E61FE36A5AC}" dt="2022-11-28T10:45:24.345" v="1191" actId="478"/>
          <ac:picMkLst>
            <pc:docMk/>
            <pc:sldMk cId="836586908" sldId="319"/>
            <ac:picMk id="5" creationId="{E10BC3D3-9D87-2B2B-223B-47E40F658E00}"/>
          </ac:picMkLst>
        </pc:picChg>
        <pc:picChg chg="add del">
          <ac:chgData name="Sagar Deepakgiri Goswami" userId="8949344a-5509-4fa3-82ed-d35d0d48938a" providerId="ADAL" clId="{4133F8D6-C0CB-475A-99AC-6E61FE36A5AC}" dt="2022-11-28T10:48:02.841" v="1193" actId="478"/>
          <ac:picMkLst>
            <pc:docMk/>
            <pc:sldMk cId="836586908" sldId="319"/>
            <ac:picMk id="6" creationId="{0DED4937-C67C-3D18-5983-844A12330868}"/>
          </ac:picMkLst>
        </pc:picChg>
        <pc:picChg chg="add">
          <ac:chgData name="Sagar Deepakgiri Goswami" userId="8949344a-5509-4fa3-82ed-d35d0d48938a" providerId="ADAL" clId="{4133F8D6-C0CB-475A-99AC-6E61FE36A5AC}" dt="2022-11-28T10:48:05.744" v="1194"/>
          <ac:picMkLst>
            <pc:docMk/>
            <pc:sldMk cId="836586908" sldId="319"/>
            <ac:picMk id="1026" creationId="{F4DBA81E-3F21-619C-24C8-7D762522A528}"/>
          </ac:picMkLst>
        </pc:picChg>
      </pc:sldChg>
      <pc:sldChg chg="modSp add ord modTransition modAnim">
        <pc:chgData name="Sagar Deepakgiri Goswami" userId="8949344a-5509-4fa3-82ed-d35d0d48938a" providerId="ADAL" clId="{4133F8D6-C0CB-475A-99AC-6E61FE36A5AC}" dt="2022-11-28T12:43:32.633" v="2740"/>
        <pc:sldMkLst>
          <pc:docMk/>
          <pc:sldMk cId="3933964710" sldId="320"/>
        </pc:sldMkLst>
        <pc:graphicFrameChg chg="mod">
          <ac:chgData name="Sagar Deepakgiri Goswami" userId="8949344a-5509-4fa3-82ed-d35d0d48938a" providerId="ADAL" clId="{4133F8D6-C0CB-475A-99AC-6E61FE36A5AC}" dt="2022-11-28T12:04:34.780" v="2324"/>
          <ac:graphicFrameMkLst>
            <pc:docMk/>
            <pc:sldMk cId="3933964710" sldId="320"/>
            <ac:graphicFrameMk id="5" creationId="{CE9E2E5D-CECC-42F9-35B9-FDB92E94F930}"/>
          </ac:graphicFrameMkLst>
        </pc:graphicFrameChg>
      </pc:sldChg>
      <pc:sldChg chg="addSp delSp modSp add mod ord modAnim">
        <pc:chgData name="Sagar Deepakgiri Goswami" userId="8949344a-5509-4fa3-82ed-d35d0d48938a" providerId="ADAL" clId="{4133F8D6-C0CB-475A-99AC-6E61FE36A5AC}" dt="2022-11-28T12:44:36.998" v="2753"/>
        <pc:sldMkLst>
          <pc:docMk/>
          <pc:sldMk cId="1334534718" sldId="321"/>
        </pc:sldMkLst>
        <pc:spChg chg="mod ord">
          <ac:chgData name="Sagar Deepakgiri Goswami" userId="8949344a-5509-4fa3-82ed-d35d0d48938a" providerId="ADAL" clId="{4133F8D6-C0CB-475A-99AC-6E61FE36A5AC}" dt="2022-11-28T11:20:46.661" v="1724" actId="6549"/>
          <ac:spMkLst>
            <pc:docMk/>
            <pc:sldMk cId="1334534718" sldId="321"/>
            <ac:spMk id="2" creationId="{803EE352-6C29-6E0B-7292-69890962083D}"/>
          </ac:spMkLst>
        </pc:spChg>
        <pc:spChg chg="del">
          <ac:chgData name="Sagar Deepakgiri Goswami" userId="8949344a-5509-4fa3-82ed-d35d0d48938a" providerId="ADAL" clId="{4133F8D6-C0CB-475A-99AC-6E61FE36A5AC}" dt="2022-11-28T11:19:39.334" v="1693" actId="26606"/>
          <ac:spMkLst>
            <pc:docMk/>
            <pc:sldMk cId="1334534718" sldId="321"/>
            <ac:spMk id="28" creationId="{2EAA8ABB-E28C-4BD6-B2CD-376882E92173}"/>
          </ac:spMkLst>
        </pc:spChg>
        <pc:spChg chg="del">
          <ac:chgData name="Sagar Deepakgiri Goswami" userId="8949344a-5509-4fa3-82ed-d35d0d48938a" providerId="ADAL" clId="{4133F8D6-C0CB-475A-99AC-6E61FE36A5AC}" dt="2022-11-28T11:19:39.334" v="1693" actId="26606"/>
          <ac:spMkLst>
            <pc:docMk/>
            <pc:sldMk cId="1334534718" sldId="321"/>
            <ac:spMk id="32" creationId="{04357C93-F0CB-4A1C-8F77-4E9063789819}"/>
          </ac:spMkLst>
        </pc:spChg>
        <pc:spChg chg="add">
          <ac:chgData name="Sagar Deepakgiri Goswami" userId="8949344a-5509-4fa3-82ed-d35d0d48938a" providerId="ADAL" clId="{4133F8D6-C0CB-475A-99AC-6E61FE36A5AC}" dt="2022-11-28T11:19:39.334" v="1693" actId="26606"/>
          <ac:spMkLst>
            <pc:docMk/>
            <pc:sldMk cId="1334534718" sldId="321"/>
            <ac:spMk id="37" creationId="{521C4EA8-6B83-4338-913D-D75D3C4F34D6}"/>
          </ac:spMkLst>
        </pc:spChg>
        <pc:spChg chg="add">
          <ac:chgData name="Sagar Deepakgiri Goswami" userId="8949344a-5509-4fa3-82ed-d35d0d48938a" providerId="ADAL" clId="{4133F8D6-C0CB-475A-99AC-6E61FE36A5AC}" dt="2022-11-28T11:19:39.334" v="1693" actId="26606"/>
          <ac:spMkLst>
            <pc:docMk/>
            <pc:sldMk cId="1334534718" sldId="321"/>
            <ac:spMk id="43" creationId="{04357C93-F0CB-4A1C-8F77-4E9063789819}"/>
          </ac:spMkLst>
        </pc:spChg>
        <pc:grpChg chg="del">
          <ac:chgData name="Sagar Deepakgiri Goswami" userId="8949344a-5509-4fa3-82ed-d35d0d48938a" providerId="ADAL" clId="{4133F8D6-C0CB-475A-99AC-6E61FE36A5AC}" dt="2022-11-28T11:19:39.334" v="1693" actId="26606"/>
          <ac:grpSpMkLst>
            <pc:docMk/>
            <pc:sldMk cId="1334534718" sldId="321"/>
            <ac:grpSpMk id="29" creationId="{3AF6A671-C637-4547-85F4-51B6D1881399}"/>
          </ac:grpSpMkLst>
        </pc:grpChg>
        <pc:grpChg chg="add">
          <ac:chgData name="Sagar Deepakgiri Goswami" userId="8949344a-5509-4fa3-82ed-d35d0d48938a" providerId="ADAL" clId="{4133F8D6-C0CB-475A-99AC-6E61FE36A5AC}" dt="2022-11-28T11:19:39.334" v="1693" actId="26606"/>
          <ac:grpSpMkLst>
            <pc:docMk/>
            <pc:sldMk cId="1334534718" sldId="321"/>
            <ac:grpSpMk id="39" creationId="{3AF6A671-C637-4547-85F4-51B6D1881399}"/>
          </ac:grpSpMkLst>
        </pc:grpChg>
        <pc:picChg chg="mod ord">
          <ac:chgData name="Sagar Deepakgiri Goswami" userId="8949344a-5509-4fa3-82ed-d35d0d48938a" providerId="ADAL" clId="{4133F8D6-C0CB-475A-99AC-6E61FE36A5AC}" dt="2022-11-28T11:23:35.265" v="1762" actId="1036"/>
          <ac:picMkLst>
            <pc:docMk/>
            <pc:sldMk cId="1334534718" sldId="321"/>
            <ac:picMk id="5" creationId="{F8A97BDE-E2D4-3C6A-B878-98DCAAF2A0EF}"/>
          </ac:picMkLst>
        </pc:picChg>
        <pc:picChg chg="mod ord">
          <ac:chgData name="Sagar Deepakgiri Goswami" userId="8949344a-5509-4fa3-82ed-d35d0d48938a" providerId="ADAL" clId="{4133F8D6-C0CB-475A-99AC-6E61FE36A5AC}" dt="2022-11-28T11:20:23" v="1704" actId="14100"/>
          <ac:picMkLst>
            <pc:docMk/>
            <pc:sldMk cId="1334534718" sldId="321"/>
            <ac:picMk id="7" creationId="{662423D7-6A81-DD16-0F1B-BC51D05775F2}"/>
          </ac:picMkLst>
        </pc:picChg>
      </pc:sldChg>
      <pc:sldChg chg="modSp add ord modTransition modAnim">
        <pc:chgData name="Sagar Deepakgiri Goswami" userId="8949344a-5509-4fa3-82ed-d35d0d48938a" providerId="ADAL" clId="{4133F8D6-C0CB-475A-99AC-6E61FE36A5AC}" dt="2022-11-28T12:44:44.887" v="2755"/>
        <pc:sldMkLst>
          <pc:docMk/>
          <pc:sldMk cId="1085146375" sldId="322"/>
        </pc:sldMkLst>
        <pc:graphicFrameChg chg="mod">
          <ac:chgData name="Sagar Deepakgiri Goswami" userId="8949344a-5509-4fa3-82ed-d35d0d48938a" providerId="ADAL" clId="{4133F8D6-C0CB-475A-99AC-6E61FE36A5AC}" dt="2022-11-28T12:05:04.512" v="2345"/>
          <ac:graphicFrameMkLst>
            <pc:docMk/>
            <pc:sldMk cId="1085146375" sldId="322"/>
            <ac:graphicFrameMk id="5" creationId="{CE9E2E5D-CECC-42F9-35B9-FDB92E94F930}"/>
          </ac:graphicFrameMkLst>
        </pc:graphicFrameChg>
      </pc:sldChg>
      <pc:sldChg chg="modSp add ord modTransition modAnim">
        <pc:chgData name="Sagar Deepakgiri Goswami" userId="8949344a-5509-4fa3-82ed-d35d0d48938a" providerId="ADAL" clId="{4133F8D6-C0CB-475A-99AC-6E61FE36A5AC}" dt="2022-11-28T12:49:03.762" v="2807"/>
        <pc:sldMkLst>
          <pc:docMk/>
          <pc:sldMk cId="1878631446" sldId="323"/>
        </pc:sldMkLst>
        <pc:graphicFrameChg chg="mod">
          <ac:chgData name="Sagar Deepakgiri Goswami" userId="8949344a-5509-4fa3-82ed-d35d0d48938a" providerId="ADAL" clId="{4133F8D6-C0CB-475A-99AC-6E61FE36A5AC}" dt="2022-11-28T12:05:35.410" v="2372"/>
          <ac:graphicFrameMkLst>
            <pc:docMk/>
            <pc:sldMk cId="1878631446" sldId="323"/>
            <ac:graphicFrameMk id="5" creationId="{CE9E2E5D-CECC-42F9-35B9-FDB92E94F930}"/>
          </ac:graphicFrameMkLst>
        </pc:graphicFrameChg>
      </pc:sldChg>
      <pc:sldChg chg="add del ord">
        <pc:chgData name="Sagar Deepakgiri Goswami" userId="8949344a-5509-4fa3-82ed-d35d0d48938a" providerId="ADAL" clId="{4133F8D6-C0CB-475A-99AC-6E61FE36A5AC}" dt="2022-11-28T11:59:11.783" v="2254" actId="2696"/>
        <pc:sldMkLst>
          <pc:docMk/>
          <pc:sldMk cId="3272418452" sldId="323"/>
        </pc:sldMkLst>
      </pc:sldChg>
      <pc:sldChg chg="modSp add ord modTransition modAnim">
        <pc:chgData name="Sagar Deepakgiri Goswami" userId="8949344a-5509-4fa3-82ed-d35d0d48938a" providerId="ADAL" clId="{4133F8D6-C0CB-475A-99AC-6E61FE36A5AC}" dt="2022-11-28T12:49:46.585" v="2816"/>
        <pc:sldMkLst>
          <pc:docMk/>
          <pc:sldMk cId="1864324698" sldId="324"/>
        </pc:sldMkLst>
        <pc:graphicFrameChg chg="mod">
          <ac:chgData name="Sagar Deepakgiri Goswami" userId="8949344a-5509-4fa3-82ed-d35d0d48938a" providerId="ADAL" clId="{4133F8D6-C0CB-475A-99AC-6E61FE36A5AC}" dt="2022-11-28T12:06:19.877" v="2382" actId="14861"/>
          <ac:graphicFrameMkLst>
            <pc:docMk/>
            <pc:sldMk cId="1864324698" sldId="324"/>
            <ac:graphicFrameMk id="5" creationId="{CE9E2E5D-CECC-42F9-35B9-FDB92E94F930}"/>
          </ac:graphicFrameMkLst>
        </pc:graphicFrameChg>
      </pc:sldChg>
      <pc:sldChg chg="addSp delSp modSp add mod ord modTransition modAnim">
        <pc:chgData name="Sagar Deepakgiri Goswami" userId="8949344a-5509-4fa3-82ed-d35d0d48938a" providerId="ADAL" clId="{4133F8D6-C0CB-475A-99AC-6E61FE36A5AC}" dt="2022-11-28T12:51:26.593" v="2834"/>
        <pc:sldMkLst>
          <pc:docMk/>
          <pc:sldMk cId="3254795668" sldId="325"/>
        </pc:sldMkLst>
        <pc:spChg chg="mod">
          <ac:chgData name="Sagar Deepakgiri Goswami" userId="8949344a-5509-4fa3-82ed-d35d0d48938a" providerId="ADAL" clId="{4133F8D6-C0CB-475A-99AC-6E61FE36A5AC}" dt="2022-11-28T12:14:34.496" v="2483" actId="26606"/>
          <ac:spMkLst>
            <pc:docMk/>
            <pc:sldMk cId="3254795668" sldId="325"/>
            <ac:spMk id="2" creationId="{28EAC5EF-A95E-3E19-E4A1-C071A3FEEA0E}"/>
          </ac:spMkLst>
        </pc:spChg>
        <pc:spChg chg="mod">
          <ac:chgData name="Sagar Deepakgiri Goswami" userId="8949344a-5509-4fa3-82ed-d35d0d48938a" providerId="ADAL" clId="{4133F8D6-C0CB-475A-99AC-6E61FE36A5AC}" dt="2022-11-28T12:14:34.496" v="2483" actId="26606"/>
          <ac:spMkLst>
            <pc:docMk/>
            <pc:sldMk cId="3254795668" sldId="325"/>
            <ac:spMk id="3" creationId="{441CE445-52B2-C7A3-B7A2-1ED9A9DCA0E3}"/>
          </ac:spMkLst>
        </pc:spChg>
        <pc:spChg chg="del">
          <ac:chgData name="Sagar Deepakgiri Goswami" userId="8949344a-5509-4fa3-82ed-d35d0d48938a" providerId="ADAL" clId="{4133F8D6-C0CB-475A-99AC-6E61FE36A5AC}" dt="2022-11-28T12:14:34.496" v="2483" actId="26606"/>
          <ac:spMkLst>
            <pc:docMk/>
            <pc:sldMk cId="3254795668" sldId="325"/>
            <ac:spMk id="9" creationId="{798FE0E0-D95D-46EF-A375-475D4DB0ED45}"/>
          </ac:spMkLst>
        </pc:spChg>
        <pc:spChg chg="del">
          <ac:chgData name="Sagar Deepakgiri Goswami" userId="8949344a-5509-4fa3-82ed-d35d0d48938a" providerId="ADAL" clId="{4133F8D6-C0CB-475A-99AC-6E61FE36A5AC}" dt="2022-11-28T12:14:34.496" v="2483" actId="26606"/>
          <ac:spMkLst>
            <pc:docMk/>
            <pc:sldMk cId="3254795668" sldId="325"/>
            <ac:spMk id="11" creationId="{2D82A42F-AEBE-4065-9792-036A904D8564}"/>
          </ac:spMkLst>
        </pc:spChg>
        <pc:spChg chg="add">
          <ac:chgData name="Sagar Deepakgiri Goswami" userId="8949344a-5509-4fa3-82ed-d35d0d48938a" providerId="ADAL" clId="{4133F8D6-C0CB-475A-99AC-6E61FE36A5AC}" dt="2022-11-28T12:14:34.496" v="2483" actId="26606"/>
          <ac:spMkLst>
            <pc:docMk/>
            <pc:sldMk cId="3254795668" sldId="325"/>
            <ac:spMk id="16" creationId="{9B7AD9F6-8CE7-4299-8FC6-328F4DCD3FF9}"/>
          </ac:spMkLst>
        </pc:spChg>
        <pc:spChg chg="add">
          <ac:chgData name="Sagar Deepakgiri Goswami" userId="8949344a-5509-4fa3-82ed-d35d0d48938a" providerId="ADAL" clId="{4133F8D6-C0CB-475A-99AC-6E61FE36A5AC}" dt="2022-11-28T12:14:34.496" v="2483" actId="26606"/>
          <ac:spMkLst>
            <pc:docMk/>
            <pc:sldMk cId="3254795668" sldId="325"/>
            <ac:spMk id="18" creationId="{F49775AF-8896-43EE-92C6-83497D6DC56F}"/>
          </ac:spMkLst>
        </pc:spChg>
        <pc:picChg chg="mod modCrop">
          <ac:chgData name="Sagar Deepakgiri Goswami" userId="8949344a-5509-4fa3-82ed-d35d0d48938a" providerId="ADAL" clId="{4133F8D6-C0CB-475A-99AC-6E61FE36A5AC}" dt="2022-11-28T12:14:34.496" v="2483" actId="26606"/>
          <ac:picMkLst>
            <pc:docMk/>
            <pc:sldMk cId="3254795668" sldId="325"/>
            <ac:picMk id="5" creationId="{3996EC6F-8DCE-6E2B-67E9-62039F86054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Model Performance by RMSE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In-Sample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Linear Regression</c:v>
                </c:pt>
                <c:pt idx="1">
                  <c:v>Boosting</c:v>
                </c:pt>
                <c:pt idx="2">
                  <c:v>Bagging </c:v>
                </c:pt>
                <c:pt idx="3">
                  <c:v>Random Forest</c:v>
                </c:pt>
                <c:pt idx="4">
                  <c:v>Deep Learning</c:v>
                </c:pt>
                <c:pt idx="5">
                  <c:v>Combined Model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453.82</c:v>
                </c:pt>
                <c:pt idx="1">
                  <c:v>381.73</c:v>
                </c:pt>
                <c:pt idx="2">
                  <c:v>381.73</c:v>
                </c:pt>
                <c:pt idx="3">
                  <c:v>88.35</c:v>
                </c:pt>
                <c:pt idx="4">
                  <c:v>57.81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D2-4E23-B57C-C0F3829E06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Out-of-Sample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Linear Regression</c:v>
                </c:pt>
                <c:pt idx="1">
                  <c:v>Boosting</c:v>
                </c:pt>
                <c:pt idx="2">
                  <c:v>Bagging </c:v>
                </c:pt>
                <c:pt idx="3">
                  <c:v>Random Forest</c:v>
                </c:pt>
                <c:pt idx="4">
                  <c:v>Deep Learning</c:v>
                </c:pt>
                <c:pt idx="5">
                  <c:v>Combined Model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415.71</c:v>
                </c:pt>
                <c:pt idx="1">
                  <c:v>388.31</c:v>
                </c:pt>
                <c:pt idx="2">
                  <c:v>175.52</c:v>
                </c:pt>
                <c:pt idx="3">
                  <c:v>195.24</c:v>
                </c:pt>
                <c:pt idx="4">
                  <c:v>154.69999999999999</c:v>
                </c:pt>
                <c:pt idx="5">
                  <c:v>156.55000000000001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D2-4E23-B57C-C0F3829E06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13178015"/>
        <c:axId val="413173855"/>
      </c:barChart>
      <c:catAx>
        <c:axId val="41317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173855"/>
        <c:crosses val="autoZero"/>
        <c:auto val="1"/>
        <c:lblAlgn val="ctr"/>
        <c:lblOffset val="100"/>
        <c:noMultiLvlLbl val="0"/>
      </c:catAx>
      <c:valAx>
        <c:axId val="4131738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RMSE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178015"/>
        <c:crosses val="autoZero"/>
        <c:crossBetween val="between"/>
      </c:valAx>
      <c:dTable>
        <c:showHorzBorder val="0"/>
        <c:showVertBorder val="1"/>
        <c:showOutline val="1"/>
        <c:showKeys val="1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2EB499-0B75-4951-AA43-82EBC621551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D7B3B02-5DF4-4207-8F61-C45948B935A1}">
      <dgm:prSet/>
      <dgm:spPr/>
      <dgm:t>
        <a:bodyPr/>
        <a:lstStyle/>
        <a:p>
          <a:r>
            <a:rPr lang="en-US" dirty="0"/>
            <a:t>Amy Lovas </a:t>
          </a:r>
        </a:p>
      </dgm:t>
    </dgm:pt>
    <dgm:pt modelId="{FAAB76FB-82C2-4490-8F26-ED35FEC2545A}" type="parTrans" cxnId="{EF08C5BC-24AC-4305-B18C-0F639A952803}">
      <dgm:prSet/>
      <dgm:spPr/>
      <dgm:t>
        <a:bodyPr/>
        <a:lstStyle/>
        <a:p>
          <a:endParaRPr lang="en-US"/>
        </a:p>
      </dgm:t>
    </dgm:pt>
    <dgm:pt modelId="{3E9127AF-A824-4D24-B646-DF6569CE66AF}" type="sibTrans" cxnId="{EF08C5BC-24AC-4305-B18C-0F639A952803}">
      <dgm:prSet/>
      <dgm:spPr/>
      <dgm:t>
        <a:bodyPr/>
        <a:lstStyle/>
        <a:p>
          <a:endParaRPr lang="en-US"/>
        </a:p>
      </dgm:t>
    </dgm:pt>
    <dgm:pt modelId="{B0FC6B58-F8C8-43BC-8A29-74C28EAEF219}">
      <dgm:prSet/>
      <dgm:spPr/>
      <dgm:t>
        <a:bodyPr/>
        <a:lstStyle/>
        <a:p>
          <a:r>
            <a:rPr lang="en-US"/>
            <a:t>Hannah Abraham</a:t>
          </a:r>
        </a:p>
      </dgm:t>
    </dgm:pt>
    <dgm:pt modelId="{B2C4D3CF-B36E-416C-9642-AB7102DD5103}" type="parTrans" cxnId="{76A74A13-7C6B-4535-8818-0A1355A6EAEE}">
      <dgm:prSet/>
      <dgm:spPr/>
      <dgm:t>
        <a:bodyPr/>
        <a:lstStyle/>
        <a:p>
          <a:endParaRPr lang="en-US"/>
        </a:p>
      </dgm:t>
    </dgm:pt>
    <dgm:pt modelId="{9A7E3060-DB13-4412-BF29-E1893CD13C1E}" type="sibTrans" cxnId="{76A74A13-7C6B-4535-8818-0A1355A6EAEE}">
      <dgm:prSet/>
      <dgm:spPr/>
      <dgm:t>
        <a:bodyPr/>
        <a:lstStyle/>
        <a:p>
          <a:endParaRPr lang="en-US"/>
        </a:p>
      </dgm:t>
    </dgm:pt>
    <dgm:pt modelId="{82BA0297-1FCA-4678-A9D2-F6171E5326CF}">
      <dgm:prSet/>
      <dgm:spPr/>
      <dgm:t>
        <a:bodyPr/>
        <a:lstStyle/>
        <a:p>
          <a:r>
            <a:rPr lang="en-US"/>
            <a:t>Kyle Smith</a:t>
          </a:r>
        </a:p>
      </dgm:t>
    </dgm:pt>
    <dgm:pt modelId="{602EA2AE-A659-4F9E-976F-9AD1C36706B2}" type="parTrans" cxnId="{1B6F2B0B-97ED-429E-939C-51FA05BC0DC8}">
      <dgm:prSet/>
      <dgm:spPr/>
      <dgm:t>
        <a:bodyPr/>
        <a:lstStyle/>
        <a:p>
          <a:endParaRPr lang="en-US"/>
        </a:p>
      </dgm:t>
    </dgm:pt>
    <dgm:pt modelId="{FC6BA27E-4535-4C9E-8CDC-BAD96CA300A0}" type="sibTrans" cxnId="{1B6F2B0B-97ED-429E-939C-51FA05BC0DC8}">
      <dgm:prSet/>
      <dgm:spPr/>
      <dgm:t>
        <a:bodyPr/>
        <a:lstStyle/>
        <a:p>
          <a:endParaRPr lang="en-US"/>
        </a:p>
      </dgm:t>
    </dgm:pt>
    <dgm:pt modelId="{DF42B0FA-3ED6-49E2-AC31-65578B250EA2}">
      <dgm:prSet/>
      <dgm:spPr/>
      <dgm:t>
        <a:bodyPr/>
        <a:lstStyle/>
        <a:p>
          <a:r>
            <a:rPr lang="en-US"/>
            <a:t>Sagar Goswami</a:t>
          </a:r>
        </a:p>
      </dgm:t>
    </dgm:pt>
    <dgm:pt modelId="{32CE9B8E-5BE6-43A0-98FB-159431922EE5}" type="parTrans" cxnId="{AC89BE51-0BAE-4597-8FD3-517B84DB7BEB}">
      <dgm:prSet/>
      <dgm:spPr/>
      <dgm:t>
        <a:bodyPr/>
        <a:lstStyle/>
        <a:p>
          <a:endParaRPr lang="en-US"/>
        </a:p>
      </dgm:t>
    </dgm:pt>
    <dgm:pt modelId="{5DB4D0BE-B893-4380-94E0-0A28D770F5A1}" type="sibTrans" cxnId="{AC89BE51-0BAE-4597-8FD3-517B84DB7BEB}">
      <dgm:prSet/>
      <dgm:spPr/>
      <dgm:t>
        <a:bodyPr/>
        <a:lstStyle/>
        <a:p>
          <a:endParaRPr lang="en-US"/>
        </a:p>
      </dgm:t>
    </dgm:pt>
    <dgm:pt modelId="{5EA46BE3-7C61-4180-B7BA-51D3E4473A1B}" type="pres">
      <dgm:prSet presAssocID="{652EB499-0B75-4951-AA43-82EBC6215519}" presName="vert0" presStyleCnt="0">
        <dgm:presLayoutVars>
          <dgm:dir/>
          <dgm:animOne val="branch"/>
          <dgm:animLvl val="lvl"/>
        </dgm:presLayoutVars>
      </dgm:prSet>
      <dgm:spPr/>
    </dgm:pt>
    <dgm:pt modelId="{456F1E6D-393C-42ED-8909-BD9EBCAB0A6D}" type="pres">
      <dgm:prSet presAssocID="{AD7B3B02-5DF4-4207-8F61-C45948B935A1}" presName="thickLine" presStyleLbl="alignNode1" presStyleIdx="0" presStyleCnt="4"/>
      <dgm:spPr/>
    </dgm:pt>
    <dgm:pt modelId="{B5ECBC73-94A0-45E5-AD51-533D35F9381E}" type="pres">
      <dgm:prSet presAssocID="{AD7B3B02-5DF4-4207-8F61-C45948B935A1}" presName="horz1" presStyleCnt="0"/>
      <dgm:spPr/>
    </dgm:pt>
    <dgm:pt modelId="{AD5ED138-D4A6-4769-8D84-26C2A534106A}" type="pres">
      <dgm:prSet presAssocID="{AD7B3B02-5DF4-4207-8F61-C45948B935A1}" presName="tx1" presStyleLbl="revTx" presStyleIdx="0" presStyleCnt="4"/>
      <dgm:spPr/>
    </dgm:pt>
    <dgm:pt modelId="{A61E04F6-000E-47C5-AE8A-08D1F1818008}" type="pres">
      <dgm:prSet presAssocID="{AD7B3B02-5DF4-4207-8F61-C45948B935A1}" presName="vert1" presStyleCnt="0"/>
      <dgm:spPr/>
    </dgm:pt>
    <dgm:pt modelId="{073D354F-1948-4E9D-9027-EC3F8A79976E}" type="pres">
      <dgm:prSet presAssocID="{B0FC6B58-F8C8-43BC-8A29-74C28EAEF219}" presName="thickLine" presStyleLbl="alignNode1" presStyleIdx="1" presStyleCnt="4"/>
      <dgm:spPr/>
    </dgm:pt>
    <dgm:pt modelId="{49F09103-C0A2-43DE-BC74-122316F8C8AA}" type="pres">
      <dgm:prSet presAssocID="{B0FC6B58-F8C8-43BC-8A29-74C28EAEF219}" presName="horz1" presStyleCnt="0"/>
      <dgm:spPr/>
    </dgm:pt>
    <dgm:pt modelId="{F865E618-9CD1-43C9-91D3-47652722DE5E}" type="pres">
      <dgm:prSet presAssocID="{B0FC6B58-F8C8-43BC-8A29-74C28EAEF219}" presName="tx1" presStyleLbl="revTx" presStyleIdx="1" presStyleCnt="4"/>
      <dgm:spPr/>
    </dgm:pt>
    <dgm:pt modelId="{CB7D7390-DDC0-4887-86F2-5B7B81AA7C41}" type="pres">
      <dgm:prSet presAssocID="{B0FC6B58-F8C8-43BC-8A29-74C28EAEF219}" presName="vert1" presStyleCnt="0"/>
      <dgm:spPr/>
    </dgm:pt>
    <dgm:pt modelId="{0AA2C3EA-B5EC-4E8A-8209-5352A43DDDBC}" type="pres">
      <dgm:prSet presAssocID="{82BA0297-1FCA-4678-A9D2-F6171E5326CF}" presName="thickLine" presStyleLbl="alignNode1" presStyleIdx="2" presStyleCnt="4"/>
      <dgm:spPr/>
    </dgm:pt>
    <dgm:pt modelId="{B88565B4-97A9-43FC-9731-A715A169CAA4}" type="pres">
      <dgm:prSet presAssocID="{82BA0297-1FCA-4678-A9D2-F6171E5326CF}" presName="horz1" presStyleCnt="0"/>
      <dgm:spPr/>
    </dgm:pt>
    <dgm:pt modelId="{B19EB066-7A52-4A42-AFE3-58B8BD16DF23}" type="pres">
      <dgm:prSet presAssocID="{82BA0297-1FCA-4678-A9D2-F6171E5326CF}" presName="tx1" presStyleLbl="revTx" presStyleIdx="2" presStyleCnt="4"/>
      <dgm:spPr/>
    </dgm:pt>
    <dgm:pt modelId="{A47ED9A8-DE38-4252-AC6C-AA76B6368329}" type="pres">
      <dgm:prSet presAssocID="{82BA0297-1FCA-4678-A9D2-F6171E5326CF}" presName="vert1" presStyleCnt="0"/>
      <dgm:spPr/>
    </dgm:pt>
    <dgm:pt modelId="{CF771BE2-6978-4A55-80B5-443732714718}" type="pres">
      <dgm:prSet presAssocID="{DF42B0FA-3ED6-49E2-AC31-65578B250EA2}" presName="thickLine" presStyleLbl="alignNode1" presStyleIdx="3" presStyleCnt="4"/>
      <dgm:spPr/>
    </dgm:pt>
    <dgm:pt modelId="{CF51C5D8-A7FB-41AC-A706-EC43652E5274}" type="pres">
      <dgm:prSet presAssocID="{DF42B0FA-3ED6-49E2-AC31-65578B250EA2}" presName="horz1" presStyleCnt="0"/>
      <dgm:spPr/>
    </dgm:pt>
    <dgm:pt modelId="{96268EEC-4B73-4332-9ADA-9361E01EC4DB}" type="pres">
      <dgm:prSet presAssocID="{DF42B0FA-3ED6-49E2-AC31-65578B250EA2}" presName="tx1" presStyleLbl="revTx" presStyleIdx="3" presStyleCnt="4"/>
      <dgm:spPr/>
    </dgm:pt>
    <dgm:pt modelId="{4CFB98E5-2EDE-4724-B627-793BC4234A2B}" type="pres">
      <dgm:prSet presAssocID="{DF42B0FA-3ED6-49E2-AC31-65578B250EA2}" presName="vert1" presStyleCnt="0"/>
      <dgm:spPr/>
    </dgm:pt>
  </dgm:ptLst>
  <dgm:cxnLst>
    <dgm:cxn modelId="{1B6F2B0B-97ED-429E-939C-51FA05BC0DC8}" srcId="{652EB499-0B75-4951-AA43-82EBC6215519}" destId="{82BA0297-1FCA-4678-A9D2-F6171E5326CF}" srcOrd="2" destOrd="0" parTransId="{602EA2AE-A659-4F9E-976F-9AD1C36706B2}" sibTransId="{FC6BA27E-4535-4C9E-8CDC-BAD96CA300A0}"/>
    <dgm:cxn modelId="{76A74A13-7C6B-4535-8818-0A1355A6EAEE}" srcId="{652EB499-0B75-4951-AA43-82EBC6215519}" destId="{B0FC6B58-F8C8-43BC-8A29-74C28EAEF219}" srcOrd="1" destOrd="0" parTransId="{B2C4D3CF-B36E-416C-9642-AB7102DD5103}" sibTransId="{9A7E3060-DB13-4412-BF29-E1893CD13C1E}"/>
    <dgm:cxn modelId="{41C9211C-DF1E-404A-B9E3-F91CE0A39534}" type="presOf" srcId="{82BA0297-1FCA-4678-A9D2-F6171E5326CF}" destId="{B19EB066-7A52-4A42-AFE3-58B8BD16DF23}" srcOrd="0" destOrd="0" presId="urn:microsoft.com/office/officeart/2008/layout/LinedList"/>
    <dgm:cxn modelId="{96042942-9C3F-4C6F-B0A9-38059AE1E650}" type="presOf" srcId="{DF42B0FA-3ED6-49E2-AC31-65578B250EA2}" destId="{96268EEC-4B73-4332-9ADA-9361E01EC4DB}" srcOrd="0" destOrd="0" presId="urn:microsoft.com/office/officeart/2008/layout/LinedList"/>
    <dgm:cxn modelId="{3AF03745-A86B-4C6F-9ABC-31ECFBA40CBD}" type="presOf" srcId="{B0FC6B58-F8C8-43BC-8A29-74C28EAEF219}" destId="{F865E618-9CD1-43C9-91D3-47652722DE5E}" srcOrd="0" destOrd="0" presId="urn:microsoft.com/office/officeart/2008/layout/LinedList"/>
    <dgm:cxn modelId="{DA08D469-37E3-4B9F-BB8B-81AB905B4C9A}" type="presOf" srcId="{AD7B3B02-5DF4-4207-8F61-C45948B935A1}" destId="{AD5ED138-D4A6-4769-8D84-26C2A534106A}" srcOrd="0" destOrd="0" presId="urn:microsoft.com/office/officeart/2008/layout/LinedList"/>
    <dgm:cxn modelId="{AC89BE51-0BAE-4597-8FD3-517B84DB7BEB}" srcId="{652EB499-0B75-4951-AA43-82EBC6215519}" destId="{DF42B0FA-3ED6-49E2-AC31-65578B250EA2}" srcOrd="3" destOrd="0" parTransId="{32CE9B8E-5BE6-43A0-98FB-159431922EE5}" sibTransId="{5DB4D0BE-B893-4380-94E0-0A28D770F5A1}"/>
    <dgm:cxn modelId="{4646C8BA-BA85-4501-B626-14FDECD8F069}" type="presOf" srcId="{652EB499-0B75-4951-AA43-82EBC6215519}" destId="{5EA46BE3-7C61-4180-B7BA-51D3E4473A1B}" srcOrd="0" destOrd="0" presId="urn:microsoft.com/office/officeart/2008/layout/LinedList"/>
    <dgm:cxn modelId="{EF08C5BC-24AC-4305-B18C-0F639A952803}" srcId="{652EB499-0B75-4951-AA43-82EBC6215519}" destId="{AD7B3B02-5DF4-4207-8F61-C45948B935A1}" srcOrd="0" destOrd="0" parTransId="{FAAB76FB-82C2-4490-8F26-ED35FEC2545A}" sibTransId="{3E9127AF-A824-4D24-B646-DF6569CE66AF}"/>
    <dgm:cxn modelId="{D9648AFB-56AF-4E0E-BC2F-1FFC1C461CE6}" type="presParOf" srcId="{5EA46BE3-7C61-4180-B7BA-51D3E4473A1B}" destId="{456F1E6D-393C-42ED-8909-BD9EBCAB0A6D}" srcOrd="0" destOrd="0" presId="urn:microsoft.com/office/officeart/2008/layout/LinedList"/>
    <dgm:cxn modelId="{A9956157-F90D-4B70-9DD3-69883986C251}" type="presParOf" srcId="{5EA46BE3-7C61-4180-B7BA-51D3E4473A1B}" destId="{B5ECBC73-94A0-45E5-AD51-533D35F9381E}" srcOrd="1" destOrd="0" presId="urn:microsoft.com/office/officeart/2008/layout/LinedList"/>
    <dgm:cxn modelId="{102C3211-79DB-4C8B-9D9B-5312699F3D98}" type="presParOf" srcId="{B5ECBC73-94A0-45E5-AD51-533D35F9381E}" destId="{AD5ED138-D4A6-4769-8D84-26C2A534106A}" srcOrd="0" destOrd="0" presId="urn:microsoft.com/office/officeart/2008/layout/LinedList"/>
    <dgm:cxn modelId="{6062E80B-5E97-4367-A905-1E924B0EEC04}" type="presParOf" srcId="{B5ECBC73-94A0-45E5-AD51-533D35F9381E}" destId="{A61E04F6-000E-47C5-AE8A-08D1F1818008}" srcOrd="1" destOrd="0" presId="urn:microsoft.com/office/officeart/2008/layout/LinedList"/>
    <dgm:cxn modelId="{E3EB7A6F-7E84-4CD6-AB2D-5B0AD002F666}" type="presParOf" srcId="{5EA46BE3-7C61-4180-B7BA-51D3E4473A1B}" destId="{073D354F-1948-4E9D-9027-EC3F8A79976E}" srcOrd="2" destOrd="0" presId="urn:microsoft.com/office/officeart/2008/layout/LinedList"/>
    <dgm:cxn modelId="{7D9E87FB-9366-4BE2-836F-8CFEAA0C7B2C}" type="presParOf" srcId="{5EA46BE3-7C61-4180-B7BA-51D3E4473A1B}" destId="{49F09103-C0A2-43DE-BC74-122316F8C8AA}" srcOrd="3" destOrd="0" presId="urn:microsoft.com/office/officeart/2008/layout/LinedList"/>
    <dgm:cxn modelId="{A339E8B2-694E-46B3-B75A-39952C4B47E7}" type="presParOf" srcId="{49F09103-C0A2-43DE-BC74-122316F8C8AA}" destId="{F865E618-9CD1-43C9-91D3-47652722DE5E}" srcOrd="0" destOrd="0" presId="urn:microsoft.com/office/officeart/2008/layout/LinedList"/>
    <dgm:cxn modelId="{F3602DD0-F10B-4A9B-AFC8-F63E881940D5}" type="presParOf" srcId="{49F09103-C0A2-43DE-BC74-122316F8C8AA}" destId="{CB7D7390-DDC0-4887-86F2-5B7B81AA7C41}" srcOrd="1" destOrd="0" presId="urn:microsoft.com/office/officeart/2008/layout/LinedList"/>
    <dgm:cxn modelId="{185274A4-C21A-4EC3-8D80-6FAA8644D611}" type="presParOf" srcId="{5EA46BE3-7C61-4180-B7BA-51D3E4473A1B}" destId="{0AA2C3EA-B5EC-4E8A-8209-5352A43DDDBC}" srcOrd="4" destOrd="0" presId="urn:microsoft.com/office/officeart/2008/layout/LinedList"/>
    <dgm:cxn modelId="{AA26AC2D-9528-4F58-91FE-8116D834ADD7}" type="presParOf" srcId="{5EA46BE3-7C61-4180-B7BA-51D3E4473A1B}" destId="{B88565B4-97A9-43FC-9731-A715A169CAA4}" srcOrd="5" destOrd="0" presId="urn:microsoft.com/office/officeart/2008/layout/LinedList"/>
    <dgm:cxn modelId="{C12A9986-B137-4B9E-ABC4-8906BA6D9EAA}" type="presParOf" srcId="{B88565B4-97A9-43FC-9731-A715A169CAA4}" destId="{B19EB066-7A52-4A42-AFE3-58B8BD16DF23}" srcOrd="0" destOrd="0" presId="urn:microsoft.com/office/officeart/2008/layout/LinedList"/>
    <dgm:cxn modelId="{9DD53BFA-08E7-4789-8198-8954B54701E5}" type="presParOf" srcId="{B88565B4-97A9-43FC-9731-A715A169CAA4}" destId="{A47ED9A8-DE38-4252-AC6C-AA76B6368329}" srcOrd="1" destOrd="0" presId="urn:microsoft.com/office/officeart/2008/layout/LinedList"/>
    <dgm:cxn modelId="{AC27BF66-5426-4B91-9F49-4F477EC7B9EC}" type="presParOf" srcId="{5EA46BE3-7C61-4180-B7BA-51D3E4473A1B}" destId="{CF771BE2-6978-4A55-80B5-443732714718}" srcOrd="6" destOrd="0" presId="urn:microsoft.com/office/officeart/2008/layout/LinedList"/>
    <dgm:cxn modelId="{50687B3C-B11E-4ED8-AFDB-424A41CEB2D4}" type="presParOf" srcId="{5EA46BE3-7C61-4180-B7BA-51D3E4473A1B}" destId="{CF51C5D8-A7FB-41AC-A706-EC43652E5274}" srcOrd="7" destOrd="0" presId="urn:microsoft.com/office/officeart/2008/layout/LinedList"/>
    <dgm:cxn modelId="{B541DC03-D810-4481-8B08-4B356A218C32}" type="presParOf" srcId="{CF51C5D8-A7FB-41AC-A706-EC43652E5274}" destId="{96268EEC-4B73-4332-9ADA-9361E01EC4DB}" srcOrd="0" destOrd="0" presId="urn:microsoft.com/office/officeart/2008/layout/LinedList"/>
    <dgm:cxn modelId="{EB78CF80-DF05-4DF4-87CB-198B2691B212}" type="presParOf" srcId="{CF51C5D8-A7FB-41AC-A706-EC43652E5274}" destId="{4CFB98E5-2EDE-4724-B627-793BC4234A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E8C82-E9D8-4443-B568-C6D31054D5A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41C80D0-6199-44F9-9F7B-74C52B302FFF}">
      <dgm:prSet/>
      <dgm:spPr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Linear Regression</a:t>
          </a:r>
        </a:p>
      </dgm:t>
    </dgm:pt>
    <dgm:pt modelId="{6BB65C9F-9C22-4324-90EA-7EEBEA5A30D1}" type="parTrans" cxnId="{A8C4A12B-4F69-46DD-9DB5-FD2D182C4564}">
      <dgm:prSet/>
      <dgm:spPr/>
      <dgm:t>
        <a:bodyPr/>
        <a:lstStyle/>
        <a:p>
          <a:endParaRPr lang="en-US"/>
        </a:p>
      </dgm:t>
    </dgm:pt>
    <dgm:pt modelId="{1FD46FFB-66DE-4CBE-8A07-B01682A9A243}" type="sibTrans" cxnId="{A8C4A12B-4F69-46DD-9DB5-FD2D182C4564}">
      <dgm:prSet/>
      <dgm:spPr/>
      <dgm:t>
        <a:bodyPr/>
        <a:lstStyle/>
        <a:p>
          <a:endParaRPr lang="en-US"/>
        </a:p>
      </dgm:t>
    </dgm:pt>
    <dgm:pt modelId="{7DC53CDC-9D11-4909-9E39-2365AAEF5B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Ensemble Models</a:t>
          </a:r>
        </a:p>
      </dgm:t>
    </dgm:pt>
    <dgm:pt modelId="{0E18136A-9F00-4AD5-8E67-E5A033798576}" type="parTrans" cxnId="{9551363D-1573-4864-BD55-100A5D5DBC7E}">
      <dgm:prSet/>
      <dgm:spPr/>
      <dgm:t>
        <a:bodyPr/>
        <a:lstStyle/>
        <a:p>
          <a:endParaRPr lang="en-US"/>
        </a:p>
      </dgm:t>
    </dgm:pt>
    <dgm:pt modelId="{0113B7B4-D7C5-4D1D-A423-613539204EAA}" type="sibTrans" cxnId="{9551363D-1573-4864-BD55-100A5D5DBC7E}">
      <dgm:prSet/>
      <dgm:spPr/>
      <dgm:t>
        <a:bodyPr/>
        <a:lstStyle/>
        <a:p>
          <a:endParaRPr lang="en-US"/>
        </a:p>
      </dgm:t>
    </dgm:pt>
    <dgm:pt modelId="{6E122624-DA1D-41D6-9955-BDC4840E42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Deep learning</a:t>
          </a:r>
        </a:p>
      </dgm:t>
    </dgm:pt>
    <dgm:pt modelId="{40456124-242F-4F2F-AD11-99896306EFAD}" type="parTrans" cxnId="{FC273AA6-4389-42A1-83A9-7933A056056F}">
      <dgm:prSet/>
      <dgm:spPr/>
      <dgm:t>
        <a:bodyPr/>
        <a:lstStyle/>
        <a:p>
          <a:endParaRPr lang="en-US"/>
        </a:p>
      </dgm:t>
    </dgm:pt>
    <dgm:pt modelId="{E69DDE2C-7361-4FB7-932E-1C67B0E01BDA}" type="sibTrans" cxnId="{FC273AA6-4389-42A1-83A9-7933A056056F}">
      <dgm:prSet/>
      <dgm:spPr/>
      <dgm:t>
        <a:bodyPr/>
        <a:lstStyle/>
        <a:p>
          <a:endParaRPr lang="en-US"/>
        </a:p>
      </dgm:t>
    </dgm:pt>
    <dgm:pt modelId="{41FB6D94-64C8-48C5-AC00-3615E208E5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Combined Model</a:t>
          </a:r>
        </a:p>
      </dgm:t>
    </dgm:pt>
    <dgm:pt modelId="{2D11BE61-564F-4E53-94EB-E97C5D5E512C}" type="parTrans" cxnId="{3CEA12AB-FC44-4A2B-BCC9-B8AC1C417493}">
      <dgm:prSet/>
      <dgm:spPr/>
      <dgm:t>
        <a:bodyPr/>
        <a:lstStyle/>
        <a:p>
          <a:endParaRPr lang="en-US"/>
        </a:p>
      </dgm:t>
    </dgm:pt>
    <dgm:pt modelId="{9160C014-49A6-4F3F-B7BD-423083F868F7}" type="sibTrans" cxnId="{3CEA12AB-FC44-4A2B-BCC9-B8AC1C417493}">
      <dgm:prSet/>
      <dgm:spPr/>
      <dgm:t>
        <a:bodyPr/>
        <a:lstStyle/>
        <a:p>
          <a:endParaRPr lang="en-US"/>
        </a:p>
      </dgm:t>
    </dgm:pt>
    <dgm:pt modelId="{DC0AD152-DE63-41D6-8CF7-C7B236A149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Hypothesis Testing</a:t>
          </a:r>
        </a:p>
      </dgm:t>
    </dgm:pt>
    <dgm:pt modelId="{CC7AF83F-06B3-499C-A7B4-2B7E002E79B6}" type="parTrans" cxnId="{66C84942-0650-46E9-8485-38BD25B3A546}">
      <dgm:prSet/>
      <dgm:spPr/>
      <dgm:t>
        <a:bodyPr/>
        <a:lstStyle/>
        <a:p>
          <a:endParaRPr lang="en-US"/>
        </a:p>
      </dgm:t>
    </dgm:pt>
    <dgm:pt modelId="{594D0C77-C6C7-48C7-B485-661AAF069A9F}" type="sibTrans" cxnId="{66C84942-0650-46E9-8485-38BD25B3A546}">
      <dgm:prSet/>
      <dgm:spPr/>
      <dgm:t>
        <a:bodyPr/>
        <a:lstStyle/>
        <a:p>
          <a:endParaRPr lang="en-US"/>
        </a:p>
      </dgm:t>
    </dgm:pt>
    <dgm:pt modelId="{618CF2C5-C330-4423-AF84-18826012E195}" type="pres">
      <dgm:prSet presAssocID="{78BE8C82-E9D8-4443-B568-C6D31054D5AB}" presName="root" presStyleCnt="0">
        <dgm:presLayoutVars>
          <dgm:dir/>
          <dgm:resizeHandles val="exact"/>
        </dgm:presLayoutVars>
      </dgm:prSet>
      <dgm:spPr/>
    </dgm:pt>
    <dgm:pt modelId="{904F0CC6-69FC-4B11-96F7-CAFE2A5129C4}" type="pres">
      <dgm:prSet presAssocID="{041C80D0-6199-44F9-9F7B-74C52B302FFF}" presName="compNode" presStyleCnt="0"/>
      <dgm:spPr/>
    </dgm:pt>
    <dgm:pt modelId="{4F14E2C3-879A-4DD1-9B2F-789C3EA8385C}" type="pres">
      <dgm:prSet presAssocID="{041C80D0-6199-44F9-9F7B-74C52B302FF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effectLst>
          <a:glow rad="876300">
            <a:schemeClr val="accent2">
              <a:lumMod val="75000"/>
              <a:alpha val="31000"/>
            </a:scheme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1BA8D4D5-A085-4F0B-94D6-91EF88BB07C0}" type="pres">
      <dgm:prSet presAssocID="{041C80D0-6199-44F9-9F7B-74C52B302F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B317BCD1-C88C-466D-A793-4225FDD5B2F7}" type="pres">
      <dgm:prSet presAssocID="{041C80D0-6199-44F9-9F7B-74C52B302FFF}" presName="spaceRect" presStyleCnt="0"/>
      <dgm:spPr/>
    </dgm:pt>
    <dgm:pt modelId="{D7366229-A399-49B3-A90C-2C491FF803A6}" type="pres">
      <dgm:prSet presAssocID="{041C80D0-6199-44F9-9F7B-74C52B302FFF}" presName="textRect" presStyleLbl="revTx" presStyleIdx="0" presStyleCnt="5">
        <dgm:presLayoutVars>
          <dgm:chMax val="1"/>
          <dgm:chPref val="1"/>
        </dgm:presLayoutVars>
      </dgm:prSet>
      <dgm:spPr/>
    </dgm:pt>
    <dgm:pt modelId="{643B6A73-B2FE-4B20-B0CC-5824B5CE56F2}" type="pres">
      <dgm:prSet presAssocID="{1FD46FFB-66DE-4CBE-8A07-B01682A9A243}" presName="sibTrans" presStyleCnt="0"/>
      <dgm:spPr/>
    </dgm:pt>
    <dgm:pt modelId="{FD27F9EF-C787-4745-831F-5842D8867711}" type="pres">
      <dgm:prSet presAssocID="{7DC53CDC-9D11-4909-9E39-2365AAEF5B49}" presName="compNode" presStyleCnt="0"/>
      <dgm:spPr/>
    </dgm:pt>
    <dgm:pt modelId="{0FA5CA82-6A2E-4989-ADA8-6243167E801F}" type="pres">
      <dgm:prSet presAssocID="{7DC53CDC-9D11-4909-9E39-2365AAEF5B49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6B2349E-6D48-4C4C-86C4-FF1912F39E52}" type="pres">
      <dgm:prSet presAssocID="{7DC53CDC-9D11-4909-9E39-2365AAEF5B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 outline"/>
        </a:ext>
      </dgm:extLst>
    </dgm:pt>
    <dgm:pt modelId="{A5203FD5-40C4-4892-AF8F-3D59C61FED95}" type="pres">
      <dgm:prSet presAssocID="{7DC53CDC-9D11-4909-9E39-2365AAEF5B49}" presName="spaceRect" presStyleCnt="0"/>
      <dgm:spPr/>
    </dgm:pt>
    <dgm:pt modelId="{22B214E0-37DC-4ECA-918C-3FD3F07E8504}" type="pres">
      <dgm:prSet presAssocID="{7DC53CDC-9D11-4909-9E39-2365AAEF5B49}" presName="textRect" presStyleLbl="revTx" presStyleIdx="1" presStyleCnt="5">
        <dgm:presLayoutVars>
          <dgm:chMax val="1"/>
          <dgm:chPref val="1"/>
        </dgm:presLayoutVars>
      </dgm:prSet>
      <dgm:spPr/>
    </dgm:pt>
    <dgm:pt modelId="{E1C0027B-4852-4D52-8737-4A941A8E54A7}" type="pres">
      <dgm:prSet presAssocID="{0113B7B4-D7C5-4D1D-A423-613539204EAA}" presName="sibTrans" presStyleCnt="0"/>
      <dgm:spPr/>
    </dgm:pt>
    <dgm:pt modelId="{6A2D124F-E585-4312-912B-54567F35811A}" type="pres">
      <dgm:prSet presAssocID="{6E122624-DA1D-41D6-9955-BDC4840E4288}" presName="compNode" presStyleCnt="0"/>
      <dgm:spPr/>
    </dgm:pt>
    <dgm:pt modelId="{6026FD9F-8D72-449A-866F-710C92F0B73D}" type="pres">
      <dgm:prSet presAssocID="{6E122624-DA1D-41D6-9955-BDC4840E428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17B15C1-7C0D-4E58-860F-C15DAD6A3F34}" type="pres">
      <dgm:prSet presAssocID="{6E122624-DA1D-41D6-9955-BDC4840E42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 with solid fill"/>
        </a:ext>
      </dgm:extLst>
    </dgm:pt>
    <dgm:pt modelId="{7D2E4F13-4183-42FB-823B-8D97CB4C8A36}" type="pres">
      <dgm:prSet presAssocID="{6E122624-DA1D-41D6-9955-BDC4840E4288}" presName="spaceRect" presStyleCnt="0"/>
      <dgm:spPr/>
    </dgm:pt>
    <dgm:pt modelId="{DC882B17-EE40-47C9-9C50-3F1AA3C9E8AF}" type="pres">
      <dgm:prSet presAssocID="{6E122624-DA1D-41D6-9955-BDC4840E4288}" presName="textRect" presStyleLbl="revTx" presStyleIdx="2" presStyleCnt="5">
        <dgm:presLayoutVars>
          <dgm:chMax val="1"/>
          <dgm:chPref val="1"/>
        </dgm:presLayoutVars>
      </dgm:prSet>
      <dgm:spPr/>
    </dgm:pt>
    <dgm:pt modelId="{9C4310F2-30A1-4576-9C63-9544863F39F7}" type="pres">
      <dgm:prSet presAssocID="{E69DDE2C-7361-4FB7-932E-1C67B0E01BDA}" presName="sibTrans" presStyleCnt="0"/>
      <dgm:spPr/>
    </dgm:pt>
    <dgm:pt modelId="{A49EFBD5-3DE8-4FE2-B4D8-521F11D4C68F}" type="pres">
      <dgm:prSet presAssocID="{41FB6D94-64C8-48C5-AC00-3615E208E51D}" presName="compNode" presStyleCnt="0"/>
      <dgm:spPr/>
    </dgm:pt>
    <dgm:pt modelId="{68D44A1F-3516-4269-A40B-ED79AB55B454}" type="pres">
      <dgm:prSet presAssocID="{41FB6D94-64C8-48C5-AC00-3615E208E51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988194D-BAE0-4490-9389-4683208DFE57}" type="pres">
      <dgm:prSet presAssocID="{41FB6D94-64C8-48C5-AC00-3615E208E51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 with solid fill"/>
        </a:ext>
      </dgm:extLst>
    </dgm:pt>
    <dgm:pt modelId="{C71E702D-9999-4E55-905C-53D9E050C455}" type="pres">
      <dgm:prSet presAssocID="{41FB6D94-64C8-48C5-AC00-3615E208E51D}" presName="spaceRect" presStyleCnt="0"/>
      <dgm:spPr/>
    </dgm:pt>
    <dgm:pt modelId="{26AEB90C-CD61-4D27-AD2B-FCB70FE76D24}" type="pres">
      <dgm:prSet presAssocID="{41FB6D94-64C8-48C5-AC00-3615E208E51D}" presName="textRect" presStyleLbl="revTx" presStyleIdx="3" presStyleCnt="5">
        <dgm:presLayoutVars>
          <dgm:chMax val="1"/>
          <dgm:chPref val="1"/>
        </dgm:presLayoutVars>
      </dgm:prSet>
      <dgm:spPr/>
    </dgm:pt>
    <dgm:pt modelId="{9FE0C462-4B81-4649-B2C0-D13AD15F4E2F}" type="pres">
      <dgm:prSet presAssocID="{9160C014-49A6-4F3F-B7BD-423083F868F7}" presName="sibTrans" presStyleCnt="0"/>
      <dgm:spPr/>
    </dgm:pt>
    <dgm:pt modelId="{C766C7B6-E94F-4F92-9A76-8D72C0FED031}" type="pres">
      <dgm:prSet presAssocID="{DC0AD152-DE63-41D6-8CF7-C7B236A14933}" presName="compNode" presStyleCnt="0"/>
      <dgm:spPr/>
    </dgm:pt>
    <dgm:pt modelId="{3DC85DD8-ED2E-4BE5-8575-9DEE6A49CA42}" type="pres">
      <dgm:prSet presAssocID="{DC0AD152-DE63-41D6-8CF7-C7B236A1493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CE1E447-C3FB-4556-93C3-0551B42E5388}" type="pres">
      <dgm:prSet presAssocID="{DC0AD152-DE63-41D6-8CF7-C7B236A1493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essor female with solid fill"/>
        </a:ext>
      </dgm:extLst>
    </dgm:pt>
    <dgm:pt modelId="{42AAC651-87B8-454E-8D0E-29CF6A8B675F}" type="pres">
      <dgm:prSet presAssocID="{DC0AD152-DE63-41D6-8CF7-C7B236A14933}" presName="spaceRect" presStyleCnt="0"/>
      <dgm:spPr/>
    </dgm:pt>
    <dgm:pt modelId="{E02688A9-10D3-4AE7-B7D0-898FA363E814}" type="pres">
      <dgm:prSet presAssocID="{DC0AD152-DE63-41D6-8CF7-C7B236A1493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8C4A12B-4F69-46DD-9DB5-FD2D182C4564}" srcId="{78BE8C82-E9D8-4443-B568-C6D31054D5AB}" destId="{041C80D0-6199-44F9-9F7B-74C52B302FFF}" srcOrd="0" destOrd="0" parTransId="{6BB65C9F-9C22-4324-90EA-7EEBEA5A30D1}" sibTransId="{1FD46FFB-66DE-4CBE-8A07-B01682A9A243}"/>
    <dgm:cxn modelId="{9551363D-1573-4864-BD55-100A5D5DBC7E}" srcId="{78BE8C82-E9D8-4443-B568-C6D31054D5AB}" destId="{7DC53CDC-9D11-4909-9E39-2365AAEF5B49}" srcOrd="1" destOrd="0" parTransId="{0E18136A-9F00-4AD5-8E67-E5A033798576}" sibTransId="{0113B7B4-D7C5-4D1D-A423-613539204EAA}"/>
    <dgm:cxn modelId="{66C84942-0650-46E9-8485-38BD25B3A546}" srcId="{78BE8C82-E9D8-4443-B568-C6D31054D5AB}" destId="{DC0AD152-DE63-41D6-8CF7-C7B236A14933}" srcOrd="4" destOrd="0" parTransId="{CC7AF83F-06B3-499C-A7B4-2B7E002E79B6}" sibTransId="{594D0C77-C6C7-48C7-B485-661AAF069A9F}"/>
    <dgm:cxn modelId="{0CF43F47-ACA3-4AEE-B650-F6F97C21DAE1}" type="presOf" srcId="{41FB6D94-64C8-48C5-AC00-3615E208E51D}" destId="{26AEB90C-CD61-4D27-AD2B-FCB70FE76D24}" srcOrd="0" destOrd="0" presId="urn:microsoft.com/office/officeart/2018/5/layout/IconLeafLabelList"/>
    <dgm:cxn modelId="{52F9A348-632A-4949-9C5E-FA747FA824D7}" type="presOf" srcId="{041C80D0-6199-44F9-9F7B-74C52B302FFF}" destId="{D7366229-A399-49B3-A90C-2C491FF803A6}" srcOrd="0" destOrd="0" presId="urn:microsoft.com/office/officeart/2018/5/layout/IconLeafLabelList"/>
    <dgm:cxn modelId="{76221480-F4E9-4090-A416-54D2EA631226}" type="presOf" srcId="{7DC53CDC-9D11-4909-9E39-2365AAEF5B49}" destId="{22B214E0-37DC-4ECA-918C-3FD3F07E8504}" srcOrd="0" destOrd="0" presId="urn:microsoft.com/office/officeart/2018/5/layout/IconLeafLabelList"/>
    <dgm:cxn modelId="{21E24092-9ACB-4C8E-A69B-025DE6A27164}" type="presOf" srcId="{DC0AD152-DE63-41D6-8CF7-C7B236A14933}" destId="{E02688A9-10D3-4AE7-B7D0-898FA363E814}" srcOrd="0" destOrd="0" presId="urn:microsoft.com/office/officeart/2018/5/layout/IconLeafLabelList"/>
    <dgm:cxn modelId="{4BF9F2A4-FDB9-43F8-8496-67685C7C9972}" type="presOf" srcId="{6E122624-DA1D-41D6-9955-BDC4840E4288}" destId="{DC882B17-EE40-47C9-9C50-3F1AA3C9E8AF}" srcOrd="0" destOrd="0" presId="urn:microsoft.com/office/officeart/2018/5/layout/IconLeafLabelList"/>
    <dgm:cxn modelId="{FC273AA6-4389-42A1-83A9-7933A056056F}" srcId="{78BE8C82-E9D8-4443-B568-C6D31054D5AB}" destId="{6E122624-DA1D-41D6-9955-BDC4840E4288}" srcOrd="2" destOrd="0" parTransId="{40456124-242F-4F2F-AD11-99896306EFAD}" sibTransId="{E69DDE2C-7361-4FB7-932E-1C67B0E01BDA}"/>
    <dgm:cxn modelId="{3CEA12AB-FC44-4A2B-BCC9-B8AC1C417493}" srcId="{78BE8C82-E9D8-4443-B568-C6D31054D5AB}" destId="{41FB6D94-64C8-48C5-AC00-3615E208E51D}" srcOrd="3" destOrd="0" parTransId="{2D11BE61-564F-4E53-94EB-E97C5D5E512C}" sibTransId="{9160C014-49A6-4F3F-B7BD-423083F868F7}"/>
    <dgm:cxn modelId="{690D33CA-72BD-4E82-BE4C-B4BE14DCCEC2}" type="presOf" srcId="{78BE8C82-E9D8-4443-B568-C6D31054D5AB}" destId="{618CF2C5-C330-4423-AF84-18826012E195}" srcOrd="0" destOrd="0" presId="urn:microsoft.com/office/officeart/2018/5/layout/IconLeafLabelList"/>
    <dgm:cxn modelId="{7DD94CA2-F195-4EFE-A024-2B323CE21D75}" type="presParOf" srcId="{618CF2C5-C330-4423-AF84-18826012E195}" destId="{904F0CC6-69FC-4B11-96F7-CAFE2A5129C4}" srcOrd="0" destOrd="0" presId="urn:microsoft.com/office/officeart/2018/5/layout/IconLeafLabelList"/>
    <dgm:cxn modelId="{18364F08-6243-43E2-A1D3-57A5C6047E06}" type="presParOf" srcId="{904F0CC6-69FC-4B11-96F7-CAFE2A5129C4}" destId="{4F14E2C3-879A-4DD1-9B2F-789C3EA8385C}" srcOrd="0" destOrd="0" presId="urn:microsoft.com/office/officeart/2018/5/layout/IconLeafLabelList"/>
    <dgm:cxn modelId="{2434276A-508D-4843-877E-7D1AFECA5268}" type="presParOf" srcId="{904F0CC6-69FC-4B11-96F7-CAFE2A5129C4}" destId="{1BA8D4D5-A085-4F0B-94D6-91EF88BB07C0}" srcOrd="1" destOrd="0" presId="urn:microsoft.com/office/officeart/2018/5/layout/IconLeafLabelList"/>
    <dgm:cxn modelId="{D0FBE8FC-FE07-4C87-8858-ED8C38A51221}" type="presParOf" srcId="{904F0CC6-69FC-4B11-96F7-CAFE2A5129C4}" destId="{B317BCD1-C88C-466D-A793-4225FDD5B2F7}" srcOrd="2" destOrd="0" presId="urn:microsoft.com/office/officeart/2018/5/layout/IconLeafLabelList"/>
    <dgm:cxn modelId="{03FFA33A-A5C8-472C-B7AE-98755050B2F0}" type="presParOf" srcId="{904F0CC6-69FC-4B11-96F7-CAFE2A5129C4}" destId="{D7366229-A399-49B3-A90C-2C491FF803A6}" srcOrd="3" destOrd="0" presId="urn:microsoft.com/office/officeart/2018/5/layout/IconLeafLabelList"/>
    <dgm:cxn modelId="{D6AE4B1E-3630-4459-808A-A786376E58A6}" type="presParOf" srcId="{618CF2C5-C330-4423-AF84-18826012E195}" destId="{643B6A73-B2FE-4B20-B0CC-5824B5CE56F2}" srcOrd="1" destOrd="0" presId="urn:microsoft.com/office/officeart/2018/5/layout/IconLeafLabelList"/>
    <dgm:cxn modelId="{6BF08881-31A2-4E3B-B6CB-EBC2049B708C}" type="presParOf" srcId="{618CF2C5-C330-4423-AF84-18826012E195}" destId="{FD27F9EF-C787-4745-831F-5842D8867711}" srcOrd="2" destOrd="0" presId="urn:microsoft.com/office/officeart/2018/5/layout/IconLeafLabelList"/>
    <dgm:cxn modelId="{91CFF9D9-8371-45B0-878C-9771404F3F5A}" type="presParOf" srcId="{FD27F9EF-C787-4745-831F-5842D8867711}" destId="{0FA5CA82-6A2E-4989-ADA8-6243167E801F}" srcOrd="0" destOrd="0" presId="urn:microsoft.com/office/officeart/2018/5/layout/IconLeafLabelList"/>
    <dgm:cxn modelId="{AD0EFC87-73F4-47AE-BBFA-F285EF8D00D8}" type="presParOf" srcId="{FD27F9EF-C787-4745-831F-5842D8867711}" destId="{E6B2349E-6D48-4C4C-86C4-FF1912F39E52}" srcOrd="1" destOrd="0" presId="urn:microsoft.com/office/officeart/2018/5/layout/IconLeafLabelList"/>
    <dgm:cxn modelId="{4A0FCC22-C576-4E8E-86D8-6D9D1F50FEA6}" type="presParOf" srcId="{FD27F9EF-C787-4745-831F-5842D8867711}" destId="{A5203FD5-40C4-4892-AF8F-3D59C61FED95}" srcOrd="2" destOrd="0" presId="urn:microsoft.com/office/officeart/2018/5/layout/IconLeafLabelList"/>
    <dgm:cxn modelId="{99DA7084-ECAB-46BB-9DD7-E7822D301D64}" type="presParOf" srcId="{FD27F9EF-C787-4745-831F-5842D8867711}" destId="{22B214E0-37DC-4ECA-918C-3FD3F07E8504}" srcOrd="3" destOrd="0" presId="urn:microsoft.com/office/officeart/2018/5/layout/IconLeafLabelList"/>
    <dgm:cxn modelId="{656C8B5C-1251-4B8B-8790-E50D27C50D02}" type="presParOf" srcId="{618CF2C5-C330-4423-AF84-18826012E195}" destId="{E1C0027B-4852-4D52-8737-4A941A8E54A7}" srcOrd="3" destOrd="0" presId="urn:microsoft.com/office/officeart/2018/5/layout/IconLeafLabelList"/>
    <dgm:cxn modelId="{E26FAB57-A9EC-441B-984E-34BF8797034D}" type="presParOf" srcId="{618CF2C5-C330-4423-AF84-18826012E195}" destId="{6A2D124F-E585-4312-912B-54567F35811A}" srcOrd="4" destOrd="0" presId="urn:microsoft.com/office/officeart/2018/5/layout/IconLeafLabelList"/>
    <dgm:cxn modelId="{17E0BB5E-5050-4EDA-A9CE-25B091D9EB2F}" type="presParOf" srcId="{6A2D124F-E585-4312-912B-54567F35811A}" destId="{6026FD9F-8D72-449A-866F-710C92F0B73D}" srcOrd="0" destOrd="0" presId="urn:microsoft.com/office/officeart/2018/5/layout/IconLeafLabelList"/>
    <dgm:cxn modelId="{79DB4D17-5487-4177-B960-2BAC986FD7E9}" type="presParOf" srcId="{6A2D124F-E585-4312-912B-54567F35811A}" destId="{317B15C1-7C0D-4E58-860F-C15DAD6A3F34}" srcOrd="1" destOrd="0" presId="urn:microsoft.com/office/officeart/2018/5/layout/IconLeafLabelList"/>
    <dgm:cxn modelId="{FC3647AD-F337-48FE-ACC4-1109DCB75DA2}" type="presParOf" srcId="{6A2D124F-E585-4312-912B-54567F35811A}" destId="{7D2E4F13-4183-42FB-823B-8D97CB4C8A36}" srcOrd="2" destOrd="0" presId="urn:microsoft.com/office/officeart/2018/5/layout/IconLeafLabelList"/>
    <dgm:cxn modelId="{83A81407-00FA-4718-B54F-61DF4895E6AA}" type="presParOf" srcId="{6A2D124F-E585-4312-912B-54567F35811A}" destId="{DC882B17-EE40-47C9-9C50-3F1AA3C9E8AF}" srcOrd="3" destOrd="0" presId="urn:microsoft.com/office/officeart/2018/5/layout/IconLeafLabelList"/>
    <dgm:cxn modelId="{697BBC45-F595-4083-A011-9F4B9BB0F9B6}" type="presParOf" srcId="{618CF2C5-C330-4423-AF84-18826012E195}" destId="{9C4310F2-30A1-4576-9C63-9544863F39F7}" srcOrd="5" destOrd="0" presId="urn:microsoft.com/office/officeart/2018/5/layout/IconLeafLabelList"/>
    <dgm:cxn modelId="{23B078BC-A0D4-49CA-91C5-2DDC914FFD4D}" type="presParOf" srcId="{618CF2C5-C330-4423-AF84-18826012E195}" destId="{A49EFBD5-3DE8-4FE2-B4D8-521F11D4C68F}" srcOrd="6" destOrd="0" presId="urn:microsoft.com/office/officeart/2018/5/layout/IconLeafLabelList"/>
    <dgm:cxn modelId="{C826A4B9-740A-49AE-960D-D05EEC405B98}" type="presParOf" srcId="{A49EFBD5-3DE8-4FE2-B4D8-521F11D4C68F}" destId="{68D44A1F-3516-4269-A40B-ED79AB55B454}" srcOrd="0" destOrd="0" presId="urn:microsoft.com/office/officeart/2018/5/layout/IconLeafLabelList"/>
    <dgm:cxn modelId="{C7454BEA-4A2B-4075-BFAF-E0ED66AAF30B}" type="presParOf" srcId="{A49EFBD5-3DE8-4FE2-B4D8-521F11D4C68F}" destId="{4988194D-BAE0-4490-9389-4683208DFE57}" srcOrd="1" destOrd="0" presId="urn:microsoft.com/office/officeart/2018/5/layout/IconLeafLabelList"/>
    <dgm:cxn modelId="{87AF190D-2C24-4965-A8D7-3FCB2CAD6DE9}" type="presParOf" srcId="{A49EFBD5-3DE8-4FE2-B4D8-521F11D4C68F}" destId="{C71E702D-9999-4E55-905C-53D9E050C455}" srcOrd="2" destOrd="0" presId="urn:microsoft.com/office/officeart/2018/5/layout/IconLeafLabelList"/>
    <dgm:cxn modelId="{4A11C098-992F-4348-8990-4C244EAFA367}" type="presParOf" srcId="{A49EFBD5-3DE8-4FE2-B4D8-521F11D4C68F}" destId="{26AEB90C-CD61-4D27-AD2B-FCB70FE76D24}" srcOrd="3" destOrd="0" presId="urn:microsoft.com/office/officeart/2018/5/layout/IconLeafLabelList"/>
    <dgm:cxn modelId="{21AD2F2C-A94F-41A6-8F5D-836B14C8EE28}" type="presParOf" srcId="{618CF2C5-C330-4423-AF84-18826012E195}" destId="{9FE0C462-4B81-4649-B2C0-D13AD15F4E2F}" srcOrd="7" destOrd="0" presId="urn:microsoft.com/office/officeart/2018/5/layout/IconLeafLabelList"/>
    <dgm:cxn modelId="{63A79A42-5B3E-43D9-8515-4FF5596DC924}" type="presParOf" srcId="{618CF2C5-C330-4423-AF84-18826012E195}" destId="{C766C7B6-E94F-4F92-9A76-8D72C0FED031}" srcOrd="8" destOrd="0" presId="urn:microsoft.com/office/officeart/2018/5/layout/IconLeafLabelList"/>
    <dgm:cxn modelId="{71D03816-54E9-44D1-B9DD-3513449E2943}" type="presParOf" srcId="{C766C7B6-E94F-4F92-9A76-8D72C0FED031}" destId="{3DC85DD8-ED2E-4BE5-8575-9DEE6A49CA42}" srcOrd="0" destOrd="0" presId="urn:microsoft.com/office/officeart/2018/5/layout/IconLeafLabelList"/>
    <dgm:cxn modelId="{ADCD8967-C132-4E2F-B908-EB751CF71AC6}" type="presParOf" srcId="{C766C7B6-E94F-4F92-9A76-8D72C0FED031}" destId="{8CE1E447-C3FB-4556-93C3-0551B42E5388}" srcOrd="1" destOrd="0" presId="urn:microsoft.com/office/officeart/2018/5/layout/IconLeafLabelList"/>
    <dgm:cxn modelId="{F753EC6E-E6BA-4A9E-9171-A625089C6833}" type="presParOf" srcId="{C766C7B6-E94F-4F92-9A76-8D72C0FED031}" destId="{42AAC651-87B8-454E-8D0E-29CF6A8B675F}" srcOrd="2" destOrd="0" presId="urn:microsoft.com/office/officeart/2018/5/layout/IconLeafLabelList"/>
    <dgm:cxn modelId="{36934802-E4B2-4611-B449-78CD0E9D4330}" type="presParOf" srcId="{C766C7B6-E94F-4F92-9A76-8D72C0FED031}" destId="{E02688A9-10D3-4AE7-B7D0-898FA363E81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D7AB9A-C146-412B-8027-5D319B89045A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00CF53-4DFC-4EFE-A9DA-9BF1820B778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Feature selection methods: </a:t>
          </a:r>
        </a:p>
      </dgm:t>
    </dgm:pt>
    <dgm:pt modelId="{BBE9328B-00F0-43DA-8A4D-2C2F0A4AD1EB}" type="parTrans" cxnId="{54BD68A0-158B-4443-8109-B3601B9A6C0C}">
      <dgm:prSet/>
      <dgm:spPr/>
      <dgm:t>
        <a:bodyPr/>
        <a:lstStyle/>
        <a:p>
          <a:endParaRPr lang="en-US"/>
        </a:p>
      </dgm:t>
    </dgm:pt>
    <dgm:pt modelId="{9FDD9156-6BFB-4BCE-968D-0D528AD4C7AB}" type="sibTrans" cxnId="{54BD68A0-158B-4443-8109-B3601B9A6C0C}">
      <dgm:prSet/>
      <dgm:spPr/>
      <dgm:t>
        <a:bodyPr/>
        <a:lstStyle/>
        <a:p>
          <a:endParaRPr lang="en-US"/>
        </a:p>
      </dgm:t>
    </dgm:pt>
    <dgm:pt modelId="{D1A7C5F0-603A-454A-9FBD-CC0ACCACFAB4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841116C5-C527-406D-B8AD-AA955949522C}" type="parTrans" cxnId="{0E475C16-80E0-44A2-B598-C8B24E83B452}">
      <dgm:prSet/>
      <dgm:spPr/>
      <dgm:t>
        <a:bodyPr/>
        <a:lstStyle/>
        <a:p>
          <a:endParaRPr lang="en-US"/>
        </a:p>
      </dgm:t>
    </dgm:pt>
    <dgm:pt modelId="{EFA4944D-9403-449C-8720-6F5936401060}" type="sibTrans" cxnId="{0E475C16-80E0-44A2-B598-C8B24E83B452}">
      <dgm:prSet/>
      <dgm:spPr/>
      <dgm:t>
        <a:bodyPr/>
        <a:lstStyle/>
        <a:p>
          <a:endParaRPr lang="en-US"/>
        </a:p>
      </dgm:t>
    </dgm:pt>
    <dgm:pt modelId="{C36929E5-9AE7-478C-BDFD-1BC68629F000}">
      <dgm:prSet/>
      <dgm:spPr/>
      <dgm:t>
        <a:bodyPr/>
        <a:lstStyle/>
        <a:p>
          <a:r>
            <a:rPr lang="en-US" dirty="0"/>
            <a:t>Best Subset Selection</a:t>
          </a:r>
        </a:p>
      </dgm:t>
    </dgm:pt>
    <dgm:pt modelId="{330DC16C-2850-4EC9-985D-B8D02C34604A}" type="parTrans" cxnId="{A2EDC0E4-327A-456A-8C7F-D2D3494BEAD1}">
      <dgm:prSet/>
      <dgm:spPr/>
      <dgm:t>
        <a:bodyPr/>
        <a:lstStyle/>
        <a:p>
          <a:endParaRPr lang="en-US"/>
        </a:p>
      </dgm:t>
    </dgm:pt>
    <dgm:pt modelId="{A42B92B3-C82B-4FBD-8D6B-7A3DC382F733}" type="sibTrans" cxnId="{A2EDC0E4-327A-456A-8C7F-D2D3494BEAD1}">
      <dgm:prSet/>
      <dgm:spPr/>
      <dgm:t>
        <a:bodyPr/>
        <a:lstStyle/>
        <a:p>
          <a:endParaRPr lang="en-US"/>
        </a:p>
      </dgm:t>
    </dgm:pt>
    <dgm:pt modelId="{31AC9734-71A8-484F-8227-B2B615735233}">
      <dgm:prSet/>
      <dgm:spPr/>
      <dgm:t>
        <a:bodyPr/>
        <a:lstStyle/>
        <a:p>
          <a:r>
            <a:rPr lang="en-US" dirty="0"/>
            <a:t>Model with 15 variable produces the best model</a:t>
          </a:r>
        </a:p>
      </dgm:t>
    </dgm:pt>
    <dgm:pt modelId="{0699EE9C-F5BF-4EEA-8C47-E102C05EB489}" type="parTrans" cxnId="{5E03A47B-9D8A-4AE1-9F74-D92710AED343}">
      <dgm:prSet/>
      <dgm:spPr/>
      <dgm:t>
        <a:bodyPr/>
        <a:lstStyle/>
        <a:p>
          <a:endParaRPr lang="en-US"/>
        </a:p>
      </dgm:t>
    </dgm:pt>
    <dgm:pt modelId="{124FCC7E-2EB3-43C8-BD44-C6EB65FDEC56}" type="sibTrans" cxnId="{5E03A47B-9D8A-4AE1-9F74-D92710AED343}">
      <dgm:prSet/>
      <dgm:spPr/>
      <dgm:t>
        <a:bodyPr/>
        <a:lstStyle/>
        <a:p>
          <a:endParaRPr lang="en-US"/>
        </a:p>
      </dgm:t>
    </dgm:pt>
    <dgm:pt modelId="{F84C8B1D-72E7-4109-A9D9-89785540395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Variables removed:</a:t>
          </a:r>
        </a:p>
      </dgm:t>
    </dgm:pt>
    <dgm:pt modelId="{AA138EDA-ECA7-4C19-813A-D27D87B7C060}" type="parTrans" cxnId="{C96814A2-5E9B-4A6D-832D-6A10A49078FE}">
      <dgm:prSet/>
      <dgm:spPr/>
      <dgm:t>
        <a:bodyPr/>
        <a:lstStyle/>
        <a:p>
          <a:endParaRPr lang="en-US"/>
        </a:p>
      </dgm:t>
    </dgm:pt>
    <dgm:pt modelId="{F8E5632E-8473-4666-BF8F-AA8F29E6479D}" type="sibTrans" cxnId="{C96814A2-5E9B-4A6D-832D-6A10A49078FE}">
      <dgm:prSet/>
      <dgm:spPr/>
      <dgm:t>
        <a:bodyPr/>
        <a:lstStyle/>
        <a:p>
          <a:endParaRPr lang="en-US"/>
        </a:p>
      </dgm:t>
    </dgm:pt>
    <dgm:pt modelId="{EBB94984-CCA6-4C12-8F04-50A957AD281F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Visibility</a:t>
          </a:r>
        </a:p>
      </dgm:t>
    </dgm:pt>
    <dgm:pt modelId="{427DCBC1-5CAB-431B-8413-1339648773F1}" type="parTrans" cxnId="{6C0149F5-658C-4619-8EBB-D0A430CB3350}">
      <dgm:prSet/>
      <dgm:spPr/>
      <dgm:t>
        <a:bodyPr/>
        <a:lstStyle/>
        <a:p>
          <a:endParaRPr lang="en-US"/>
        </a:p>
      </dgm:t>
    </dgm:pt>
    <dgm:pt modelId="{F8CBDCA4-B8EA-4297-AAE2-E9A03726801E}" type="sibTrans" cxnId="{6C0149F5-658C-4619-8EBB-D0A430CB3350}">
      <dgm:prSet/>
      <dgm:spPr/>
      <dgm:t>
        <a:bodyPr/>
        <a:lstStyle/>
        <a:p>
          <a:endParaRPr lang="en-US"/>
        </a:p>
      </dgm:t>
    </dgm:pt>
    <dgm:pt modelId="{E937C969-7938-4E7D-ACD9-CC9086B01F41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/>
            <a:t>Snowfall</a:t>
          </a:r>
        </a:p>
      </dgm:t>
    </dgm:pt>
    <dgm:pt modelId="{12895CFA-A2F1-4C43-A5C1-E4E1BC1D47E7}" type="parTrans" cxnId="{2D9DB155-8419-4229-9FA6-94F3706E75A6}">
      <dgm:prSet/>
      <dgm:spPr/>
      <dgm:t>
        <a:bodyPr/>
        <a:lstStyle/>
        <a:p>
          <a:endParaRPr lang="en-US"/>
        </a:p>
      </dgm:t>
    </dgm:pt>
    <dgm:pt modelId="{F9DE9E6B-9BCA-42EA-BDA7-DF05A951910B}" type="sibTrans" cxnId="{2D9DB155-8419-4229-9FA6-94F3706E75A6}">
      <dgm:prSet/>
      <dgm:spPr/>
      <dgm:t>
        <a:bodyPr/>
        <a:lstStyle/>
        <a:p>
          <a:endParaRPr lang="en-US"/>
        </a:p>
      </dgm:t>
    </dgm:pt>
    <dgm:pt modelId="{634762AE-F282-4C8D-8C1D-FBDBB9FC2B6A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dirty="0"/>
            <a:t>Dewpoint temperature </a:t>
          </a:r>
        </a:p>
      </dgm:t>
    </dgm:pt>
    <dgm:pt modelId="{39F0FBD2-340E-4DDB-B571-61BF68ED08F6}" type="parTrans" cxnId="{BA38876C-66D2-4F48-A200-F95EA86AB210}">
      <dgm:prSet/>
      <dgm:spPr/>
      <dgm:t>
        <a:bodyPr/>
        <a:lstStyle/>
        <a:p>
          <a:endParaRPr lang="en-US"/>
        </a:p>
      </dgm:t>
    </dgm:pt>
    <dgm:pt modelId="{62459802-4EC4-4FBA-BF44-6E3AA4ACD7BA}" type="sibTrans" cxnId="{BA38876C-66D2-4F48-A200-F95EA86AB210}">
      <dgm:prSet/>
      <dgm:spPr/>
      <dgm:t>
        <a:bodyPr/>
        <a:lstStyle/>
        <a:p>
          <a:endParaRPr lang="en-US"/>
        </a:p>
      </dgm:t>
    </dgm:pt>
    <dgm:pt modelId="{5CC70571-523C-470E-B6F1-0889814E5F49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/>
            <a:t>Month </a:t>
          </a:r>
        </a:p>
      </dgm:t>
    </dgm:pt>
    <dgm:pt modelId="{28303C2F-AE46-45F0-8766-89DED8E19F10}" type="parTrans" cxnId="{0648585B-2D98-43A8-A519-78116DEB4C95}">
      <dgm:prSet/>
      <dgm:spPr/>
      <dgm:t>
        <a:bodyPr/>
        <a:lstStyle/>
        <a:p>
          <a:endParaRPr lang="en-US"/>
        </a:p>
      </dgm:t>
    </dgm:pt>
    <dgm:pt modelId="{E31C6DB5-9AD8-46F8-B8EA-7911DE21D540}" type="sibTrans" cxnId="{0648585B-2D98-43A8-A519-78116DEB4C95}">
      <dgm:prSet/>
      <dgm:spPr/>
      <dgm:t>
        <a:bodyPr/>
        <a:lstStyle/>
        <a:p>
          <a:endParaRPr lang="en-US"/>
        </a:p>
      </dgm:t>
    </dgm:pt>
    <dgm:pt modelId="{94A2466E-259B-40F7-B68D-F0DC6E9D8449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/>
            <a:t>Day of the year </a:t>
          </a:r>
        </a:p>
      </dgm:t>
    </dgm:pt>
    <dgm:pt modelId="{B6DCF613-F0D6-4F5C-AC5B-296F5B393FF4}" type="parTrans" cxnId="{FE031F20-BD97-40F2-BC0C-08B2D6918AE6}">
      <dgm:prSet/>
      <dgm:spPr/>
      <dgm:t>
        <a:bodyPr/>
        <a:lstStyle/>
        <a:p>
          <a:endParaRPr lang="en-US"/>
        </a:p>
      </dgm:t>
    </dgm:pt>
    <dgm:pt modelId="{5606D828-7CC0-4600-AA0E-602241C139CB}" type="sibTrans" cxnId="{FE031F20-BD97-40F2-BC0C-08B2D6918AE6}">
      <dgm:prSet/>
      <dgm:spPr/>
      <dgm:t>
        <a:bodyPr/>
        <a:lstStyle/>
        <a:p>
          <a:endParaRPr lang="en-US"/>
        </a:p>
      </dgm:t>
    </dgm:pt>
    <dgm:pt modelId="{A62E5594-5DFF-4AFD-A14D-97DF5918C4DB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/>
            <a:t>Day of the month </a:t>
          </a:r>
        </a:p>
      </dgm:t>
    </dgm:pt>
    <dgm:pt modelId="{B876282B-6CF0-46E3-A1F0-3E2A183AD35A}" type="parTrans" cxnId="{ADC55E19-B2B5-455B-991D-B3EC35CCF913}">
      <dgm:prSet/>
      <dgm:spPr/>
      <dgm:t>
        <a:bodyPr/>
        <a:lstStyle/>
        <a:p>
          <a:endParaRPr lang="en-US"/>
        </a:p>
      </dgm:t>
    </dgm:pt>
    <dgm:pt modelId="{B8C2EAE9-CE77-40DA-9E3B-2B08F5F2BEE9}" type="sibTrans" cxnId="{ADC55E19-B2B5-455B-991D-B3EC35CCF913}">
      <dgm:prSet/>
      <dgm:spPr/>
      <dgm:t>
        <a:bodyPr/>
        <a:lstStyle/>
        <a:p>
          <a:endParaRPr lang="en-US"/>
        </a:p>
      </dgm:t>
    </dgm:pt>
    <dgm:pt modelId="{CEC1EB26-5EDC-4BD4-A781-AAA672F364F9}">
      <dgm:prSet/>
      <dgm:spPr/>
      <dgm:t>
        <a:bodyPr/>
        <a:lstStyle/>
        <a:p>
          <a:r>
            <a:rPr lang="en-US" dirty="0"/>
            <a:t>Models with 13 and 17 variables produces the best model </a:t>
          </a:r>
        </a:p>
      </dgm:t>
    </dgm:pt>
    <dgm:pt modelId="{76EA88DB-FA78-4876-9F1C-07C0E2C049BA}" type="parTrans" cxnId="{9D28D9E2-858B-42A5-80D8-78E3291B629C}">
      <dgm:prSet/>
      <dgm:spPr/>
      <dgm:t>
        <a:bodyPr/>
        <a:lstStyle/>
        <a:p>
          <a:endParaRPr lang="en-US"/>
        </a:p>
      </dgm:t>
    </dgm:pt>
    <dgm:pt modelId="{B7444391-1252-4A21-AD08-5894F117BF84}" type="sibTrans" cxnId="{9D28D9E2-858B-42A5-80D8-78E3291B629C}">
      <dgm:prSet/>
      <dgm:spPr/>
      <dgm:t>
        <a:bodyPr/>
        <a:lstStyle/>
        <a:p>
          <a:endParaRPr lang="en-US"/>
        </a:p>
      </dgm:t>
    </dgm:pt>
    <dgm:pt modelId="{A95DEA6A-CF5A-433D-A2CC-97821F2C1E81}">
      <dgm:prSet/>
      <dgm:spPr/>
      <dgm:t>
        <a:bodyPr/>
        <a:lstStyle/>
        <a:p>
          <a:r>
            <a:rPr lang="en-US" dirty="0"/>
            <a:t>Cross validation (k=5)</a:t>
          </a:r>
        </a:p>
      </dgm:t>
    </dgm:pt>
    <dgm:pt modelId="{E4722B3F-7CC2-4E03-8A43-3BB561D05619}" type="parTrans" cxnId="{BB99A91B-1D44-4BCA-ADD4-601A5FABDFC5}">
      <dgm:prSet/>
      <dgm:spPr/>
      <dgm:t>
        <a:bodyPr/>
        <a:lstStyle/>
        <a:p>
          <a:endParaRPr lang="en-US"/>
        </a:p>
      </dgm:t>
    </dgm:pt>
    <dgm:pt modelId="{41D9451A-8025-41D7-8810-520C36DFF973}" type="sibTrans" cxnId="{BB99A91B-1D44-4BCA-ADD4-601A5FABDFC5}">
      <dgm:prSet/>
      <dgm:spPr/>
      <dgm:t>
        <a:bodyPr/>
        <a:lstStyle/>
        <a:p>
          <a:endParaRPr lang="en-US"/>
        </a:p>
      </dgm:t>
    </dgm:pt>
    <dgm:pt modelId="{2B41C141-EC80-4213-96BD-BF7C9447CBFB}" type="pres">
      <dgm:prSet presAssocID="{12D7AB9A-C146-412B-8027-5D319B89045A}" presName="root" presStyleCnt="0">
        <dgm:presLayoutVars>
          <dgm:dir/>
          <dgm:resizeHandles val="exact"/>
        </dgm:presLayoutVars>
      </dgm:prSet>
      <dgm:spPr/>
    </dgm:pt>
    <dgm:pt modelId="{5D2B8BFD-4A2A-4675-932E-E8A6686659A7}" type="pres">
      <dgm:prSet presAssocID="{2900CF53-4DFC-4EFE-A9DA-9BF1820B778E}" presName="compNode" presStyleCnt="0"/>
      <dgm:spPr/>
    </dgm:pt>
    <dgm:pt modelId="{0841ADF4-2604-495B-997C-8AA775847F68}" type="pres">
      <dgm:prSet presAssocID="{2900CF53-4DFC-4EFE-A9DA-9BF1820B77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B05DBE3-9153-4DAF-8147-14D0188B251C}" type="pres">
      <dgm:prSet presAssocID="{2900CF53-4DFC-4EFE-A9DA-9BF1820B778E}" presName="iconSpace" presStyleCnt="0"/>
      <dgm:spPr/>
    </dgm:pt>
    <dgm:pt modelId="{DE7C9A84-D80C-4856-A9BE-9CE97EC7E58B}" type="pres">
      <dgm:prSet presAssocID="{2900CF53-4DFC-4EFE-A9DA-9BF1820B778E}" presName="parTx" presStyleLbl="revTx" presStyleIdx="0" presStyleCnt="4">
        <dgm:presLayoutVars>
          <dgm:chMax val="0"/>
          <dgm:chPref val="0"/>
        </dgm:presLayoutVars>
      </dgm:prSet>
      <dgm:spPr/>
    </dgm:pt>
    <dgm:pt modelId="{DEC2C949-4BB1-45CB-A08F-CF86CD91E490}" type="pres">
      <dgm:prSet presAssocID="{2900CF53-4DFC-4EFE-A9DA-9BF1820B778E}" presName="txSpace" presStyleCnt="0"/>
      <dgm:spPr/>
    </dgm:pt>
    <dgm:pt modelId="{F34FAD70-9FA6-41FA-B3B4-693EC0DFAAED}" type="pres">
      <dgm:prSet presAssocID="{2900CF53-4DFC-4EFE-A9DA-9BF1820B778E}" presName="desTx" presStyleLbl="revTx" presStyleIdx="1" presStyleCnt="4">
        <dgm:presLayoutVars/>
      </dgm:prSet>
      <dgm:spPr/>
    </dgm:pt>
    <dgm:pt modelId="{1C3015C1-DF36-48DC-BC28-EE75EFABE467}" type="pres">
      <dgm:prSet presAssocID="{9FDD9156-6BFB-4BCE-968D-0D528AD4C7AB}" presName="sibTrans" presStyleCnt="0"/>
      <dgm:spPr/>
    </dgm:pt>
    <dgm:pt modelId="{3AEB23CA-9651-4563-9D1D-94A22AC556E5}" type="pres">
      <dgm:prSet presAssocID="{F84C8B1D-72E7-4109-A9D9-897855403950}" presName="compNode" presStyleCnt="0"/>
      <dgm:spPr/>
    </dgm:pt>
    <dgm:pt modelId="{3957B6D0-8BC3-48C6-A790-E3C0945C249C}" type="pres">
      <dgm:prSet presAssocID="{F84C8B1D-72E7-4109-A9D9-8978554039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ow"/>
        </a:ext>
      </dgm:extLst>
    </dgm:pt>
    <dgm:pt modelId="{D5FB36E5-CAAC-4781-B724-B10081276973}" type="pres">
      <dgm:prSet presAssocID="{F84C8B1D-72E7-4109-A9D9-897855403950}" presName="iconSpace" presStyleCnt="0"/>
      <dgm:spPr/>
    </dgm:pt>
    <dgm:pt modelId="{3EA01D1C-ED55-4C27-B280-2F29679B42B1}" type="pres">
      <dgm:prSet presAssocID="{F84C8B1D-72E7-4109-A9D9-897855403950}" presName="parTx" presStyleLbl="revTx" presStyleIdx="2" presStyleCnt="4">
        <dgm:presLayoutVars>
          <dgm:chMax val="0"/>
          <dgm:chPref val="0"/>
        </dgm:presLayoutVars>
      </dgm:prSet>
      <dgm:spPr/>
    </dgm:pt>
    <dgm:pt modelId="{E8E8CA44-157D-46A2-8F9C-BA7577A10F75}" type="pres">
      <dgm:prSet presAssocID="{F84C8B1D-72E7-4109-A9D9-897855403950}" presName="txSpace" presStyleCnt="0"/>
      <dgm:spPr/>
    </dgm:pt>
    <dgm:pt modelId="{75600CAB-5533-4C98-9212-23729E1D2261}" type="pres">
      <dgm:prSet presAssocID="{F84C8B1D-72E7-4109-A9D9-897855403950}" presName="desTx" presStyleLbl="revTx" presStyleIdx="3" presStyleCnt="4" custScaleY="105558">
        <dgm:presLayoutVars/>
      </dgm:prSet>
      <dgm:spPr/>
    </dgm:pt>
  </dgm:ptLst>
  <dgm:cxnLst>
    <dgm:cxn modelId="{F4AD1003-D689-48D8-A941-95C53EA6AC51}" type="presOf" srcId="{31AC9734-71A8-484F-8227-B2B615735233}" destId="{F34FAD70-9FA6-41FA-B3B4-693EC0DFAAED}" srcOrd="0" destOrd="4" presId="urn:microsoft.com/office/officeart/2018/5/layout/CenteredIconLabelDescriptionList"/>
    <dgm:cxn modelId="{4BBB690D-D141-436F-AFCB-E625AC34BB44}" type="presOf" srcId="{D1A7C5F0-603A-454A-9FBD-CC0ACCACFAB4}" destId="{F34FAD70-9FA6-41FA-B3B4-693EC0DFAAED}" srcOrd="0" destOrd="0" presId="urn:microsoft.com/office/officeart/2018/5/layout/CenteredIconLabelDescriptionList"/>
    <dgm:cxn modelId="{12326E0F-37E8-4BFB-9530-457F2AEC08EB}" type="presOf" srcId="{A95DEA6A-CF5A-433D-A2CC-97821F2C1E81}" destId="{F34FAD70-9FA6-41FA-B3B4-693EC0DFAAED}" srcOrd="0" destOrd="3" presId="urn:microsoft.com/office/officeart/2018/5/layout/CenteredIconLabelDescriptionList"/>
    <dgm:cxn modelId="{0E475C16-80E0-44A2-B598-C8B24E83B452}" srcId="{2900CF53-4DFC-4EFE-A9DA-9BF1820B778E}" destId="{D1A7C5F0-603A-454A-9FBD-CC0ACCACFAB4}" srcOrd="0" destOrd="0" parTransId="{841116C5-C527-406D-B8AD-AA955949522C}" sibTransId="{EFA4944D-9403-449C-8720-6F5936401060}"/>
    <dgm:cxn modelId="{ADC55E19-B2B5-455B-991D-B3EC35CCF913}" srcId="{F84C8B1D-72E7-4109-A9D9-897855403950}" destId="{A62E5594-5DFF-4AFD-A14D-97DF5918C4DB}" srcOrd="5" destOrd="0" parTransId="{B876282B-6CF0-46E3-A1F0-3E2A183AD35A}" sibTransId="{B8C2EAE9-CE77-40DA-9E3B-2B08F5F2BEE9}"/>
    <dgm:cxn modelId="{BB99A91B-1D44-4BCA-ADD4-601A5FABDFC5}" srcId="{D1A7C5F0-603A-454A-9FBD-CC0ACCACFAB4}" destId="{A95DEA6A-CF5A-433D-A2CC-97821F2C1E81}" srcOrd="1" destOrd="0" parTransId="{E4722B3F-7CC2-4E03-8A43-3BB561D05619}" sibTransId="{41D9451A-8025-41D7-8810-520C36DFF973}"/>
    <dgm:cxn modelId="{FE031F20-BD97-40F2-BC0C-08B2D6918AE6}" srcId="{F84C8B1D-72E7-4109-A9D9-897855403950}" destId="{94A2466E-259B-40F7-B68D-F0DC6E9D8449}" srcOrd="4" destOrd="0" parTransId="{B6DCF613-F0D6-4F5C-AC5B-296F5B393FF4}" sibTransId="{5606D828-7CC0-4600-AA0E-602241C139CB}"/>
    <dgm:cxn modelId="{0648585B-2D98-43A8-A519-78116DEB4C95}" srcId="{F84C8B1D-72E7-4109-A9D9-897855403950}" destId="{5CC70571-523C-470E-B6F1-0889814E5F49}" srcOrd="3" destOrd="0" parTransId="{28303C2F-AE46-45F0-8766-89DED8E19F10}" sibTransId="{E31C6DB5-9AD8-46F8-B8EA-7911DE21D540}"/>
    <dgm:cxn modelId="{41694343-7945-4330-831F-38A9EFE438FA}" type="presOf" srcId="{94A2466E-259B-40F7-B68D-F0DC6E9D8449}" destId="{75600CAB-5533-4C98-9212-23729E1D2261}" srcOrd="0" destOrd="4" presId="urn:microsoft.com/office/officeart/2018/5/layout/CenteredIconLabelDescriptionList"/>
    <dgm:cxn modelId="{301E9448-D705-49BB-BC0E-2CDC1938BBCE}" type="presOf" srcId="{2900CF53-4DFC-4EFE-A9DA-9BF1820B778E}" destId="{DE7C9A84-D80C-4856-A9BE-9CE97EC7E58B}" srcOrd="0" destOrd="0" presId="urn:microsoft.com/office/officeart/2018/5/layout/CenteredIconLabelDescriptionList"/>
    <dgm:cxn modelId="{0CA9634A-837C-4CA4-AE4D-BBCDEBAC8F34}" type="presOf" srcId="{CEC1EB26-5EDC-4BD4-A781-AAA672F364F9}" destId="{F34FAD70-9FA6-41FA-B3B4-693EC0DFAAED}" srcOrd="0" destOrd="2" presId="urn:microsoft.com/office/officeart/2018/5/layout/CenteredIconLabelDescriptionList"/>
    <dgm:cxn modelId="{BA38876C-66D2-4F48-A200-F95EA86AB210}" srcId="{F84C8B1D-72E7-4109-A9D9-897855403950}" destId="{634762AE-F282-4C8D-8C1D-FBDBB9FC2B6A}" srcOrd="2" destOrd="0" parTransId="{39F0FBD2-340E-4DDB-B571-61BF68ED08F6}" sibTransId="{62459802-4EC4-4FBA-BF44-6E3AA4ACD7BA}"/>
    <dgm:cxn modelId="{2D9DB155-8419-4229-9FA6-94F3706E75A6}" srcId="{F84C8B1D-72E7-4109-A9D9-897855403950}" destId="{E937C969-7938-4E7D-ACD9-CC9086B01F41}" srcOrd="1" destOrd="0" parTransId="{12895CFA-A2F1-4C43-A5C1-E4E1BC1D47E7}" sibTransId="{F9DE9E6B-9BCA-42EA-BDA7-DF05A951910B}"/>
    <dgm:cxn modelId="{5E03A47B-9D8A-4AE1-9F74-D92710AED343}" srcId="{A95DEA6A-CF5A-433D-A2CC-97821F2C1E81}" destId="{31AC9734-71A8-484F-8227-B2B615735233}" srcOrd="0" destOrd="0" parTransId="{0699EE9C-F5BF-4EEA-8C47-E102C05EB489}" sibTransId="{124FCC7E-2EB3-43C8-BD44-C6EB65FDEC56}"/>
    <dgm:cxn modelId="{91D87487-69F2-46C4-930E-DAB0B282902E}" type="presOf" srcId="{F84C8B1D-72E7-4109-A9D9-897855403950}" destId="{3EA01D1C-ED55-4C27-B280-2F29679B42B1}" srcOrd="0" destOrd="0" presId="urn:microsoft.com/office/officeart/2018/5/layout/CenteredIconLabelDescriptionList"/>
    <dgm:cxn modelId="{48292A89-7770-4080-B1EC-F85CD2FE6C4C}" type="presOf" srcId="{A62E5594-5DFF-4AFD-A14D-97DF5918C4DB}" destId="{75600CAB-5533-4C98-9212-23729E1D2261}" srcOrd="0" destOrd="5" presId="urn:microsoft.com/office/officeart/2018/5/layout/CenteredIconLabelDescriptionList"/>
    <dgm:cxn modelId="{54BD68A0-158B-4443-8109-B3601B9A6C0C}" srcId="{12D7AB9A-C146-412B-8027-5D319B89045A}" destId="{2900CF53-4DFC-4EFE-A9DA-9BF1820B778E}" srcOrd="0" destOrd="0" parTransId="{BBE9328B-00F0-43DA-8A4D-2C2F0A4AD1EB}" sibTransId="{9FDD9156-6BFB-4BCE-968D-0D528AD4C7AB}"/>
    <dgm:cxn modelId="{C96814A2-5E9B-4A6D-832D-6A10A49078FE}" srcId="{12D7AB9A-C146-412B-8027-5D319B89045A}" destId="{F84C8B1D-72E7-4109-A9D9-897855403950}" srcOrd="1" destOrd="0" parTransId="{AA138EDA-ECA7-4C19-813A-D27D87B7C060}" sibTransId="{F8E5632E-8473-4666-BF8F-AA8F29E6479D}"/>
    <dgm:cxn modelId="{368AF7A5-2B4B-4D2D-8D2C-DDBBDD98CC2D}" type="presOf" srcId="{5CC70571-523C-470E-B6F1-0889814E5F49}" destId="{75600CAB-5533-4C98-9212-23729E1D2261}" srcOrd="0" destOrd="3" presId="urn:microsoft.com/office/officeart/2018/5/layout/CenteredIconLabelDescriptionList"/>
    <dgm:cxn modelId="{2EAF5CC2-2A73-4D7D-856E-D42EF3C52D3C}" type="presOf" srcId="{EBB94984-CCA6-4C12-8F04-50A957AD281F}" destId="{75600CAB-5533-4C98-9212-23729E1D2261}" srcOrd="0" destOrd="0" presId="urn:microsoft.com/office/officeart/2018/5/layout/CenteredIconLabelDescriptionList"/>
    <dgm:cxn modelId="{9D28D9E2-858B-42A5-80D8-78E3291B629C}" srcId="{C36929E5-9AE7-478C-BDFD-1BC68629F000}" destId="{CEC1EB26-5EDC-4BD4-A781-AAA672F364F9}" srcOrd="0" destOrd="0" parTransId="{76EA88DB-FA78-4876-9F1C-07C0E2C049BA}" sibTransId="{B7444391-1252-4A21-AD08-5894F117BF84}"/>
    <dgm:cxn modelId="{A2EDC0E4-327A-456A-8C7F-D2D3494BEAD1}" srcId="{D1A7C5F0-603A-454A-9FBD-CC0ACCACFAB4}" destId="{C36929E5-9AE7-478C-BDFD-1BC68629F000}" srcOrd="0" destOrd="0" parTransId="{330DC16C-2850-4EC9-985D-B8D02C34604A}" sibTransId="{A42B92B3-C82B-4FBD-8D6B-7A3DC382F733}"/>
    <dgm:cxn modelId="{D1CA96E7-2F9F-4C95-913B-6048A6D0F253}" type="presOf" srcId="{C36929E5-9AE7-478C-BDFD-1BC68629F000}" destId="{F34FAD70-9FA6-41FA-B3B4-693EC0DFAAED}" srcOrd="0" destOrd="1" presId="urn:microsoft.com/office/officeart/2018/5/layout/CenteredIconLabelDescriptionList"/>
    <dgm:cxn modelId="{1CF12FF1-F2D0-4E5A-9D68-0D8079B806B8}" type="presOf" srcId="{12D7AB9A-C146-412B-8027-5D319B89045A}" destId="{2B41C141-EC80-4213-96BD-BF7C9447CBFB}" srcOrd="0" destOrd="0" presId="urn:microsoft.com/office/officeart/2018/5/layout/CenteredIconLabelDescriptionList"/>
    <dgm:cxn modelId="{76C170F4-ED6C-4F0E-8B56-329051F8CAEC}" type="presOf" srcId="{E937C969-7938-4E7D-ACD9-CC9086B01F41}" destId="{75600CAB-5533-4C98-9212-23729E1D2261}" srcOrd="0" destOrd="1" presId="urn:microsoft.com/office/officeart/2018/5/layout/CenteredIconLabelDescriptionList"/>
    <dgm:cxn modelId="{6C0149F5-658C-4619-8EBB-D0A430CB3350}" srcId="{F84C8B1D-72E7-4109-A9D9-897855403950}" destId="{EBB94984-CCA6-4C12-8F04-50A957AD281F}" srcOrd="0" destOrd="0" parTransId="{427DCBC1-5CAB-431B-8413-1339648773F1}" sibTransId="{F8CBDCA4-B8EA-4297-AAE2-E9A03726801E}"/>
    <dgm:cxn modelId="{5928A4F6-8769-4690-8648-87210CDA8056}" type="presOf" srcId="{634762AE-F282-4C8D-8C1D-FBDBB9FC2B6A}" destId="{75600CAB-5533-4C98-9212-23729E1D2261}" srcOrd="0" destOrd="2" presId="urn:microsoft.com/office/officeart/2018/5/layout/CenteredIconLabelDescriptionList"/>
    <dgm:cxn modelId="{BAB40E15-9669-4F1E-9853-FEFE67B3A790}" type="presParOf" srcId="{2B41C141-EC80-4213-96BD-BF7C9447CBFB}" destId="{5D2B8BFD-4A2A-4675-932E-E8A6686659A7}" srcOrd="0" destOrd="0" presId="urn:microsoft.com/office/officeart/2018/5/layout/CenteredIconLabelDescriptionList"/>
    <dgm:cxn modelId="{2EA965C7-056B-4C1F-B33C-DF0FFFBCCC5F}" type="presParOf" srcId="{5D2B8BFD-4A2A-4675-932E-E8A6686659A7}" destId="{0841ADF4-2604-495B-997C-8AA775847F68}" srcOrd="0" destOrd="0" presId="urn:microsoft.com/office/officeart/2018/5/layout/CenteredIconLabelDescriptionList"/>
    <dgm:cxn modelId="{7CC3B5C6-B5E9-4623-AFC2-76BF5F478F1D}" type="presParOf" srcId="{5D2B8BFD-4A2A-4675-932E-E8A6686659A7}" destId="{6B05DBE3-9153-4DAF-8147-14D0188B251C}" srcOrd="1" destOrd="0" presId="urn:microsoft.com/office/officeart/2018/5/layout/CenteredIconLabelDescriptionList"/>
    <dgm:cxn modelId="{A808CF5D-2A17-4DEB-BCBA-FD0FDE24B6D5}" type="presParOf" srcId="{5D2B8BFD-4A2A-4675-932E-E8A6686659A7}" destId="{DE7C9A84-D80C-4856-A9BE-9CE97EC7E58B}" srcOrd="2" destOrd="0" presId="urn:microsoft.com/office/officeart/2018/5/layout/CenteredIconLabelDescriptionList"/>
    <dgm:cxn modelId="{629A7ED6-B6D8-4161-9ADD-3A7DA61CEC95}" type="presParOf" srcId="{5D2B8BFD-4A2A-4675-932E-E8A6686659A7}" destId="{DEC2C949-4BB1-45CB-A08F-CF86CD91E490}" srcOrd="3" destOrd="0" presId="urn:microsoft.com/office/officeart/2018/5/layout/CenteredIconLabelDescriptionList"/>
    <dgm:cxn modelId="{A382F6BD-5BCA-46A4-8326-B861B09FE901}" type="presParOf" srcId="{5D2B8BFD-4A2A-4675-932E-E8A6686659A7}" destId="{F34FAD70-9FA6-41FA-B3B4-693EC0DFAAED}" srcOrd="4" destOrd="0" presId="urn:microsoft.com/office/officeart/2018/5/layout/CenteredIconLabelDescriptionList"/>
    <dgm:cxn modelId="{A9FC13D0-6BAE-4A4C-A383-BD8F173AD512}" type="presParOf" srcId="{2B41C141-EC80-4213-96BD-BF7C9447CBFB}" destId="{1C3015C1-DF36-48DC-BC28-EE75EFABE467}" srcOrd="1" destOrd="0" presId="urn:microsoft.com/office/officeart/2018/5/layout/CenteredIconLabelDescriptionList"/>
    <dgm:cxn modelId="{A2B3870C-9C98-431E-AB3C-9937D440B785}" type="presParOf" srcId="{2B41C141-EC80-4213-96BD-BF7C9447CBFB}" destId="{3AEB23CA-9651-4563-9D1D-94A22AC556E5}" srcOrd="2" destOrd="0" presId="urn:microsoft.com/office/officeart/2018/5/layout/CenteredIconLabelDescriptionList"/>
    <dgm:cxn modelId="{328ADF28-A6BE-4E62-8CF0-AE265F501EE4}" type="presParOf" srcId="{3AEB23CA-9651-4563-9D1D-94A22AC556E5}" destId="{3957B6D0-8BC3-48C6-A790-E3C0945C249C}" srcOrd="0" destOrd="0" presId="urn:microsoft.com/office/officeart/2018/5/layout/CenteredIconLabelDescriptionList"/>
    <dgm:cxn modelId="{C833F577-ECF0-41CE-87C8-B6FF19C5E57A}" type="presParOf" srcId="{3AEB23CA-9651-4563-9D1D-94A22AC556E5}" destId="{D5FB36E5-CAAC-4781-B724-B10081276973}" srcOrd="1" destOrd="0" presId="urn:microsoft.com/office/officeart/2018/5/layout/CenteredIconLabelDescriptionList"/>
    <dgm:cxn modelId="{121C3B88-F540-4B99-9EFE-EAC5937200F2}" type="presParOf" srcId="{3AEB23CA-9651-4563-9D1D-94A22AC556E5}" destId="{3EA01D1C-ED55-4C27-B280-2F29679B42B1}" srcOrd="2" destOrd="0" presId="urn:microsoft.com/office/officeart/2018/5/layout/CenteredIconLabelDescriptionList"/>
    <dgm:cxn modelId="{89F0F1B8-5508-47C0-A0C1-11047D1CD197}" type="presParOf" srcId="{3AEB23CA-9651-4563-9D1D-94A22AC556E5}" destId="{E8E8CA44-157D-46A2-8F9C-BA7577A10F75}" srcOrd="3" destOrd="0" presId="urn:microsoft.com/office/officeart/2018/5/layout/CenteredIconLabelDescriptionList"/>
    <dgm:cxn modelId="{22631987-26A3-4E4E-ACE2-768C33C7211D}" type="presParOf" srcId="{3AEB23CA-9651-4563-9D1D-94A22AC556E5}" destId="{75600CAB-5533-4C98-9212-23729E1D22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BE8C82-E9D8-4443-B568-C6D31054D5A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41C80D0-6199-44F9-9F7B-74C52B302FFF}">
      <dgm:prSet/>
      <dgm:spPr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Linear Regression</a:t>
          </a:r>
        </a:p>
      </dgm:t>
    </dgm:pt>
    <dgm:pt modelId="{6BB65C9F-9C22-4324-90EA-7EEBEA5A30D1}" type="parTrans" cxnId="{A8C4A12B-4F69-46DD-9DB5-FD2D182C4564}">
      <dgm:prSet/>
      <dgm:spPr/>
      <dgm:t>
        <a:bodyPr/>
        <a:lstStyle/>
        <a:p>
          <a:endParaRPr lang="en-US"/>
        </a:p>
      </dgm:t>
    </dgm:pt>
    <dgm:pt modelId="{1FD46FFB-66DE-4CBE-8A07-B01682A9A243}" type="sibTrans" cxnId="{A8C4A12B-4F69-46DD-9DB5-FD2D182C4564}">
      <dgm:prSet/>
      <dgm:spPr/>
      <dgm:t>
        <a:bodyPr/>
        <a:lstStyle/>
        <a:p>
          <a:endParaRPr lang="en-US"/>
        </a:p>
      </dgm:t>
    </dgm:pt>
    <dgm:pt modelId="{7DC53CDC-9D11-4909-9E39-2365AAEF5B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Ensemble Models</a:t>
          </a:r>
        </a:p>
      </dgm:t>
    </dgm:pt>
    <dgm:pt modelId="{0E18136A-9F00-4AD5-8E67-E5A033798576}" type="parTrans" cxnId="{9551363D-1573-4864-BD55-100A5D5DBC7E}">
      <dgm:prSet/>
      <dgm:spPr/>
      <dgm:t>
        <a:bodyPr/>
        <a:lstStyle/>
        <a:p>
          <a:endParaRPr lang="en-US"/>
        </a:p>
      </dgm:t>
    </dgm:pt>
    <dgm:pt modelId="{0113B7B4-D7C5-4D1D-A423-613539204EAA}" type="sibTrans" cxnId="{9551363D-1573-4864-BD55-100A5D5DBC7E}">
      <dgm:prSet/>
      <dgm:spPr/>
      <dgm:t>
        <a:bodyPr/>
        <a:lstStyle/>
        <a:p>
          <a:endParaRPr lang="en-US"/>
        </a:p>
      </dgm:t>
    </dgm:pt>
    <dgm:pt modelId="{6E122624-DA1D-41D6-9955-BDC4840E42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Deep learning</a:t>
          </a:r>
        </a:p>
      </dgm:t>
    </dgm:pt>
    <dgm:pt modelId="{40456124-242F-4F2F-AD11-99896306EFAD}" type="parTrans" cxnId="{FC273AA6-4389-42A1-83A9-7933A056056F}">
      <dgm:prSet/>
      <dgm:spPr/>
      <dgm:t>
        <a:bodyPr/>
        <a:lstStyle/>
        <a:p>
          <a:endParaRPr lang="en-US"/>
        </a:p>
      </dgm:t>
    </dgm:pt>
    <dgm:pt modelId="{E69DDE2C-7361-4FB7-932E-1C67B0E01BDA}" type="sibTrans" cxnId="{FC273AA6-4389-42A1-83A9-7933A056056F}">
      <dgm:prSet/>
      <dgm:spPr/>
      <dgm:t>
        <a:bodyPr/>
        <a:lstStyle/>
        <a:p>
          <a:endParaRPr lang="en-US"/>
        </a:p>
      </dgm:t>
    </dgm:pt>
    <dgm:pt modelId="{41FB6D94-64C8-48C5-AC00-3615E208E5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Combined Model</a:t>
          </a:r>
        </a:p>
      </dgm:t>
    </dgm:pt>
    <dgm:pt modelId="{2D11BE61-564F-4E53-94EB-E97C5D5E512C}" type="parTrans" cxnId="{3CEA12AB-FC44-4A2B-BCC9-B8AC1C417493}">
      <dgm:prSet/>
      <dgm:spPr/>
      <dgm:t>
        <a:bodyPr/>
        <a:lstStyle/>
        <a:p>
          <a:endParaRPr lang="en-US"/>
        </a:p>
      </dgm:t>
    </dgm:pt>
    <dgm:pt modelId="{9160C014-49A6-4F3F-B7BD-423083F868F7}" type="sibTrans" cxnId="{3CEA12AB-FC44-4A2B-BCC9-B8AC1C417493}">
      <dgm:prSet/>
      <dgm:spPr/>
      <dgm:t>
        <a:bodyPr/>
        <a:lstStyle/>
        <a:p>
          <a:endParaRPr lang="en-US"/>
        </a:p>
      </dgm:t>
    </dgm:pt>
    <dgm:pt modelId="{C34A889A-D8A1-41AE-A94B-2E98D512CE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Hypothesis Testing</a:t>
          </a:r>
        </a:p>
      </dgm:t>
    </dgm:pt>
    <dgm:pt modelId="{B43FED66-10E1-43B4-8203-6817AF213204}" type="parTrans" cxnId="{E2C5E175-E40E-4D68-B42F-0C67C71C7F27}">
      <dgm:prSet/>
      <dgm:spPr/>
      <dgm:t>
        <a:bodyPr/>
        <a:lstStyle/>
        <a:p>
          <a:endParaRPr lang="en-US"/>
        </a:p>
      </dgm:t>
    </dgm:pt>
    <dgm:pt modelId="{ED4BDDD8-DC7C-49AA-9F21-3295614BC285}" type="sibTrans" cxnId="{E2C5E175-E40E-4D68-B42F-0C67C71C7F27}">
      <dgm:prSet/>
      <dgm:spPr/>
      <dgm:t>
        <a:bodyPr/>
        <a:lstStyle/>
        <a:p>
          <a:endParaRPr lang="en-US"/>
        </a:p>
      </dgm:t>
    </dgm:pt>
    <dgm:pt modelId="{618CF2C5-C330-4423-AF84-18826012E195}" type="pres">
      <dgm:prSet presAssocID="{78BE8C82-E9D8-4443-B568-C6D31054D5AB}" presName="root" presStyleCnt="0">
        <dgm:presLayoutVars>
          <dgm:dir/>
          <dgm:resizeHandles val="exact"/>
        </dgm:presLayoutVars>
      </dgm:prSet>
      <dgm:spPr/>
    </dgm:pt>
    <dgm:pt modelId="{904F0CC6-69FC-4B11-96F7-CAFE2A5129C4}" type="pres">
      <dgm:prSet presAssocID="{041C80D0-6199-44F9-9F7B-74C52B302FFF}" presName="compNode" presStyleCnt="0"/>
      <dgm:spPr/>
    </dgm:pt>
    <dgm:pt modelId="{4F14E2C3-879A-4DD1-9B2F-789C3EA8385C}" type="pres">
      <dgm:prSet presAssocID="{041C80D0-6199-44F9-9F7B-74C52B302FF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1BA8D4D5-A085-4F0B-94D6-91EF88BB07C0}" type="pres">
      <dgm:prSet presAssocID="{041C80D0-6199-44F9-9F7B-74C52B302F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B317BCD1-C88C-466D-A793-4225FDD5B2F7}" type="pres">
      <dgm:prSet presAssocID="{041C80D0-6199-44F9-9F7B-74C52B302FFF}" presName="spaceRect" presStyleCnt="0"/>
      <dgm:spPr/>
    </dgm:pt>
    <dgm:pt modelId="{D7366229-A399-49B3-A90C-2C491FF803A6}" type="pres">
      <dgm:prSet presAssocID="{041C80D0-6199-44F9-9F7B-74C52B302FFF}" presName="textRect" presStyleLbl="revTx" presStyleIdx="0" presStyleCnt="5">
        <dgm:presLayoutVars>
          <dgm:chMax val="1"/>
          <dgm:chPref val="1"/>
        </dgm:presLayoutVars>
      </dgm:prSet>
      <dgm:spPr/>
    </dgm:pt>
    <dgm:pt modelId="{643B6A73-B2FE-4B20-B0CC-5824B5CE56F2}" type="pres">
      <dgm:prSet presAssocID="{1FD46FFB-66DE-4CBE-8A07-B01682A9A243}" presName="sibTrans" presStyleCnt="0"/>
      <dgm:spPr/>
    </dgm:pt>
    <dgm:pt modelId="{FD27F9EF-C787-4745-831F-5842D8867711}" type="pres">
      <dgm:prSet presAssocID="{7DC53CDC-9D11-4909-9E39-2365AAEF5B49}" presName="compNode" presStyleCnt="0"/>
      <dgm:spPr/>
    </dgm:pt>
    <dgm:pt modelId="{0FA5CA82-6A2E-4989-ADA8-6243167E801F}" type="pres">
      <dgm:prSet presAssocID="{7DC53CDC-9D11-4909-9E39-2365AAEF5B49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effectLst>
          <a:glow rad="876300">
            <a:srgbClr val="FFBD47">
              <a:alpha val="31000"/>
            </a:srgbClr>
          </a:glow>
        </a:effectLst>
      </dgm:spPr>
    </dgm:pt>
    <dgm:pt modelId="{E6B2349E-6D48-4C4C-86C4-FF1912F39E52}" type="pres">
      <dgm:prSet presAssocID="{7DC53CDC-9D11-4909-9E39-2365AAEF5B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 outline"/>
        </a:ext>
      </dgm:extLst>
    </dgm:pt>
    <dgm:pt modelId="{A5203FD5-40C4-4892-AF8F-3D59C61FED95}" type="pres">
      <dgm:prSet presAssocID="{7DC53CDC-9D11-4909-9E39-2365AAEF5B49}" presName="spaceRect" presStyleCnt="0"/>
      <dgm:spPr/>
    </dgm:pt>
    <dgm:pt modelId="{22B214E0-37DC-4ECA-918C-3FD3F07E8504}" type="pres">
      <dgm:prSet presAssocID="{7DC53CDC-9D11-4909-9E39-2365AAEF5B49}" presName="textRect" presStyleLbl="revTx" presStyleIdx="1" presStyleCnt="5">
        <dgm:presLayoutVars>
          <dgm:chMax val="1"/>
          <dgm:chPref val="1"/>
        </dgm:presLayoutVars>
      </dgm:prSet>
      <dgm:spPr/>
    </dgm:pt>
    <dgm:pt modelId="{E1C0027B-4852-4D52-8737-4A941A8E54A7}" type="pres">
      <dgm:prSet presAssocID="{0113B7B4-D7C5-4D1D-A423-613539204EAA}" presName="sibTrans" presStyleCnt="0"/>
      <dgm:spPr/>
    </dgm:pt>
    <dgm:pt modelId="{6A2D124F-E585-4312-912B-54567F35811A}" type="pres">
      <dgm:prSet presAssocID="{6E122624-DA1D-41D6-9955-BDC4840E4288}" presName="compNode" presStyleCnt="0"/>
      <dgm:spPr/>
    </dgm:pt>
    <dgm:pt modelId="{6026FD9F-8D72-449A-866F-710C92F0B73D}" type="pres">
      <dgm:prSet presAssocID="{6E122624-DA1D-41D6-9955-BDC4840E428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17B15C1-7C0D-4E58-860F-C15DAD6A3F34}" type="pres">
      <dgm:prSet presAssocID="{6E122624-DA1D-41D6-9955-BDC4840E42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 with solid fill"/>
        </a:ext>
      </dgm:extLst>
    </dgm:pt>
    <dgm:pt modelId="{7D2E4F13-4183-42FB-823B-8D97CB4C8A36}" type="pres">
      <dgm:prSet presAssocID="{6E122624-DA1D-41D6-9955-BDC4840E4288}" presName="spaceRect" presStyleCnt="0"/>
      <dgm:spPr/>
    </dgm:pt>
    <dgm:pt modelId="{DC882B17-EE40-47C9-9C50-3F1AA3C9E8AF}" type="pres">
      <dgm:prSet presAssocID="{6E122624-DA1D-41D6-9955-BDC4840E4288}" presName="textRect" presStyleLbl="revTx" presStyleIdx="2" presStyleCnt="5">
        <dgm:presLayoutVars>
          <dgm:chMax val="1"/>
          <dgm:chPref val="1"/>
        </dgm:presLayoutVars>
      </dgm:prSet>
      <dgm:spPr/>
    </dgm:pt>
    <dgm:pt modelId="{9C4310F2-30A1-4576-9C63-9544863F39F7}" type="pres">
      <dgm:prSet presAssocID="{E69DDE2C-7361-4FB7-932E-1C67B0E01BDA}" presName="sibTrans" presStyleCnt="0"/>
      <dgm:spPr/>
    </dgm:pt>
    <dgm:pt modelId="{A49EFBD5-3DE8-4FE2-B4D8-521F11D4C68F}" type="pres">
      <dgm:prSet presAssocID="{41FB6D94-64C8-48C5-AC00-3615E208E51D}" presName="compNode" presStyleCnt="0"/>
      <dgm:spPr/>
    </dgm:pt>
    <dgm:pt modelId="{68D44A1F-3516-4269-A40B-ED79AB55B454}" type="pres">
      <dgm:prSet presAssocID="{41FB6D94-64C8-48C5-AC00-3615E208E51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988194D-BAE0-4490-9389-4683208DFE57}" type="pres">
      <dgm:prSet presAssocID="{41FB6D94-64C8-48C5-AC00-3615E208E51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 with solid fill"/>
        </a:ext>
      </dgm:extLst>
    </dgm:pt>
    <dgm:pt modelId="{C71E702D-9999-4E55-905C-53D9E050C455}" type="pres">
      <dgm:prSet presAssocID="{41FB6D94-64C8-48C5-AC00-3615E208E51D}" presName="spaceRect" presStyleCnt="0"/>
      <dgm:spPr/>
    </dgm:pt>
    <dgm:pt modelId="{26AEB90C-CD61-4D27-AD2B-FCB70FE76D24}" type="pres">
      <dgm:prSet presAssocID="{41FB6D94-64C8-48C5-AC00-3615E208E51D}" presName="textRect" presStyleLbl="revTx" presStyleIdx="3" presStyleCnt="5">
        <dgm:presLayoutVars>
          <dgm:chMax val="1"/>
          <dgm:chPref val="1"/>
        </dgm:presLayoutVars>
      </dgm:prSet>
      <dgm:spPr/>
    </dgm:pt>
    <dgm:pt modelId="{D049399D-6E7A-4538-B55A-792DAC52D8F0}" type="pres">
      <dgm:prSet presAssocID="{9160C014-49A6-4F3F-B7BD-423083F868F7}" presName="sibTrans" presStyleCnt="0"/>
      <dgm:spPr/>
    </dgm:pt>
    <dgm:pt modelId="{AF5D763E-5A9C-4A45-94A1-6F2981B1857F}" type="pres">
      <dgm:prSet presAssocID="{C34A889A-D8A1-41AE-A94B-2E98D512CE0D}" presName="compNode" presStyleCnt="0"/>
      <dgm:spPr/>
    </dgm:pt>
    <dgm:pt modelId="{1BAA6BC9-6DEB-41EF-9C49-0E94B00205D3}" type="pres">
      <dgm:prSet presAssocID="{C34A889A-D8A1-41AE-A94B-2E98D512CE0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7F91BEA-AF02-4C30-A37E-A75BAEE6BC5A}" type="pres">
      <dgm:prSet presAssocID="{C34A889A-D8A1-41AE-A94B-2E98D512CE0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essor female with solid fill"/>
        </a:ext>
      </dgm:extLst>
    </dgm:pt>
    <dgm:pt modelId="{AD63F5CC-CF1F-4743-8D1B-95F78C3B75E5}" type="pres">
      <dgm:prSet presAssocID="{C34A889A-D8A1-41AE-A94B-2E98D512CE0D}" presName="spaceRect" presStyleCnt="0"/>
      <dgm:spPr/>
    </dgm:pt>
    <dgm:pt modelId="{834A2129-18E9-4FF2-B878-E6CCEFAF2A91}" type="pres">
      <dgm:prSet presAssocID="{C34A889A-D8A1-41AE-A94B-2E98D512CE0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8C4A12B-4F69-46DD-9DB5-FD2D182C4564}" srcId="{78BE8C82-E9D8-4443-B568-C6D31054D5AB}" destId="{041C80D0-6199-44F9-9F7B-74C52B302FFF}" srcOrd="0" destOrd="0" parTransId="{6BB65C9F-9C22-4324-90EA-7EEBEA5A30D1}" sibTransId="{1FD46FFB-66DE-4CBE-8A07-B01682A9A243}"/>
    <dgm:cxn modelId="{F3960737-4AE9-4A9F-AE85-EE1BF69AA507}" type="presOf" srcId="{C34A889A-D8A1-41AE-A94B-2E98D512CE0D}" destId="{834A2129-18E9-4FF2-B878-E6CCEFAF2A91}" srcOrd="0" destOrd="0" presId="urn:microsoft.com/office/officeart/2018/5/layout/IconLeafLabelList"/>
    <dgm:cxn modelId="{9551363D-1573-4864-BD55-100A5D5DBC7E}" srcId="{78BE8C82-E9D8-4443-B568-C6D31054D5AB}" destId="{7DC53CDC-9D11-4909-9E39-2365AAEF5B49}" srcOrd="1" destOrd="0" parTransId="{0E18136A-9F00-4AD5-8E67-E5A033798576}" sibTransId="{0113B7B4-D7C5-4D1D-A423-613539204EAA}"/>
    <dgm:cxn modelId="{0CF43F47-ACA3-4AEE-B650-F6F97C21DAE1}" type="presOf" srcId="{41FB6D94-64C8-48C5-AC00-3615E208E51D}" destId="{26AEB90C-CD61-4D27-AD2B-FCB70FE76D24}" srcOrd="0" destOrd="0" presId="urn:microsoft.com/office/officeart/2018/5/layout/IconLeafLabelList"/>
    <dgm:cxn modelId="{52F9A348-632A-4949-9C5E-FA747FA824D7}" type="presOf" srcId="{041C80D0-6199-44F9-9F7B-74C52B302FFF}" destId="{D7366229-A399-49B3-A90C-2C491FF803A6}" srcOrd="0" destOrd="0" presId="urn:microsoft.com/office/officeart/2018/5/layout/IconLeafLabelList"/>
    <dgm:cxn modelId="{E2C5E175-E40E-4D68-B42F-0C67C71C7F27}" srcId="{78BE8C82-E9D8-4443-B568-C6D31054D5AB}" destId="{C34A889A-D8A1-41AE-A94B-2E98D512CE0D}" srcOrd="4" destOrd="0" parTransId="{B43FED66-10E1-43B4-8203-6817AF213204}" sibTransId="{ED4BDDD8-DC7C-49AA-9F21-3295614BC285}"/>
    <dgm:cxn modelId="{76221480-F4E9-4090-A416-54D2EA631226}" type="presOf" srcId="{7DC53CDC-9D11-4909-9E39-2365AAEF5B49}" destId="{22B214E0-37DC-4ECA-918C-3FD3F07E8504}" srcOrd="0" destOrd="0" presId="urn:microsoft.com/office/officeart/2018/5/layout/IconLeafLabelList"/>
    <dgm:cxn modelId="{4BF9F2A4-FDB9-43F8-8496-67685C7C9972}" type="presOf" srcId="{6E122624-DA1D-41D6-9955-BDC4840E4288}" destId="{DC882B17-EE40-47C9-9C50-3F1AA3C9E8AF}" srcOrd="0" destOrd="0" presId="urn:microsoft.com/office/officeart/2018/5/layout/IconLeafLabelList"/>
    <dgm:cxn modelId="{FC273AA6-4389-42A1-83A9-7933A056056F}" srcId="{78BE8C82-E9D8-4443-B568-C6D31054D5AB}" destId="{6E122624-DA1D-41D6-9955-BDC4840E4288}" srcOrd="2" destOrd="0" parTransId="{40456124-242F-4F2F-AD11-99896306EFAD}" sibTransId="{E69DDE2C-7361-4FB7-932E-1C67B0E01BDA}"/>
    <dgm:cxn modelId="{3CEA12AB-FC44-4A2B-BCC9-B8AC1C417493}" srcId="{78BE8C82-E9D8-4443-B568-C6D31054D5AB}" destId="{41FB6D94-64C8-48C5-AC00-3615E208E51D}" srcOrd="3" destOrd="0" parTransId="{2D11BE61-564F-4E53-94EB-E97C5D5E512C}" sibTransId="{9160C014-49A6-4F3F-B7BD-423083F868F7}"/>
    <dgm:cxn modelId="{690D33CA-72BD-4E82-BE4C-B4BE14DCCEC2}" type="presOf" srcId="{78BE8C82-E9D8-4443-B568-C6D31054D5AB}" destId="{618CF2C5-C330-4423-AF84-18826012E195}" srcOrd="0" destOrd="0" presId="urn:microsoft.com/office/officeart/2018/5/layout/IconLeafLabelList"/>
    <dgm:cxn modelId="{7DD94CA2-F195-4EFE-A024-2B323CE21D75}" type="presParOf" srcId="{618CF2C5-C330-4423-AF84-18826012E195}" destId="{904F0CC6-69FC-4B11-96F7-CAFE2A5129C4}" srcOrd="0" destOrd="0" presId="urn:microsoft.com/office/officeart/2018/5/layout/IconLeafLabelList"/>
    <dgm:cxn modelId="{18364F08-6243-43E2-A1D3-57A5C6047E06}" type="presParOf" srcId="{904F0CC6-69FC-4B11-96F7-CAFE2A5129C4}" destId="{4F14E2C3-879A-4DD1-9B2F-789C3EA8385C}" srcOrd="0" destOrd="0" presId="urn:microsoft.com/office/officeart/2018/5/layout/IconLeafLabelList"/>
    <dgm:cxn modelId="{2434276A-508D-4843-877E-7D1AFECA5268}" type="presParOf" srcId="{904F0CC6-69FC-4B11-96F7-CAFE2A5129C4}" destId="{1BA8D4D5-A085-4F0B-94D6-91EF88BB07C0}" srcOrd="1" destOrd="0" presId="urn:microsoft.com/office/officeart/2018/5/layout/IconLeafLabelList"/>
    <dgm:cxn modelId="{D0FBE8FC-FE07-4C87-8858-ED8C38A51221}" type="presParOf" srcId="{904F0CC6-69FC-4B11-96F7-CAFE2A5129C4}" destId="{B317BCD1-C88C-466D-A793-4225FDD5B2F7}" srcOrd="2" destOrd="0" presId="urn:microsoft.com/office/officeart/2018/5/layout/IconLeafLabelList"/>
    <dgm:cxn modelId="{03FFA33A-A5C8-472C-B7AE-98755050B2F0}" type="presParOf" srcId="{904F0CC6-69FC-4B11-96F7-CAFE2A5129C4}" destId="{D7366229-A399-49B3-A90C-2C491FF803A6}" srcOrd="3" destOrd="0" presId="urn:microsoft.com/office/officeart/2018/5/layout/IconLeafLabelList"/>
    <dgm:cxn modelId="{D6AE4B1E-3630-4459-808A-A786376E58A6}" type="presParOf" srcId="{618CF2C5-C330-4423-AF84-18826012E195}" destId="{643B6A73-B2FE-4B20-B0CC-5824B5CE56F2}" srcOrd="1" destOrd="0" presId="urn:microsoft.com/office/officeart/2018/5/layout/IconLeafLabelList"/>
    <dgm:cxn modelId="{6BF08881-31A2-4E3B-B6CB-EBC2049B708C}" type="presParOf" srcId="{618CF2C5-C330-4423-AF84-18826012E195}" destId="{FD27F9EF-C787-4745-831F-5842D8867711}" srcOrd="2" destOrd="0" presId="urn:microsoft.com/office/officeart/2018/5/layout/IconLeafLabelList"/>
    <dgm:cxn modelId="{91CFF9D9-8371-45B0-878C-9771404F3F5A}" type="presParOf" srcId="{FD27F9EF-C787-4745-831F-5842D8867711}" destId="{0FA5CA82-6A2E-4989-ADA8-6243167E801F}" srcOrd="0" destOrd="0" presId="urn:microsoft.com/office/officeart/2018/5/layout/IconLeafLabelList"/>
    <dgm:cxn modelId="{AD0EFC87-73F4-47AE-BBFA-F285EF8D00D8}" type="presParOf" srcId="{FD27F9EF-C787-4745-831F-5842D8867711}" destId="{E6B2349E-6D48-4C4C-86C4-FF1912F39E52}" srcOrd="1" destOrd="0" presId="urn:microsoft.com/office/officeart/2018/5/layout/IconLeafLabelList"/>
    <dgm:cxn modelId="{4A0FCC22-C576-4E8E-86D8-6D9D1F50FEA6}" type="presParOf" srcId="{FD27F9EF-C787-4745-831F-5842D8867711}" destId="{A5203FD5-40C4-4892-AF8F-3D59C61FED95}" srcOrd="2" destOrd="0" presId="urn:microsoft.com/office/officeart/2018/5/layout/IconLeafLabelList"/>
    <dgm:cxn modelId="{99DA7084-ECAB-46BB-9DD7-E7822D301D64}" type="presParOf" srcId="{FD27F9EF-C787-4745-831F-5842D8867711}" destId="{22B214E0-37DC-4ECA-918C-3FD3F07E8504}" srcOrd="3" destOrd="0" presId="urn:microsoft.com/office/officeart/2018/5/layout/IconLeafLabelList"/>
    <dgm:cxn modelId="{656C8B5C-1251-4B8B-8790-E50D27C50D02}" type="presParOf" srcId="{618CF2C5-C330-4423-AF84-18826012E195}" destId="{E1C0027B-4852-4D52-8737-4A941A8E54A7}" srcOrd="3" destOrd="0" presId="urn:microsoft.com/office/officeart/2018/5/layout/IconLeafLabelList"/>
    <dgm:cxn modelId="{E26FAB57-A9EC-441B-984E-34BF8797034D}" type="presParOf" srcId="{618CF2C5-C330-4423-AF84-18826012E195}" destId="{6A2D124F-E585-4312-912B-54567F35811A}" srcOrd="4" destOrd="0" presId="urn:microsoft.com/office/officeart/2018/5/layout/IconLeafLabelList"/>
    <dgm:cxn modelId="{17E0BB5E-5050-4EDA-A9CE-25B091D9EB2F}" type="presParOf" srcId="{6A2D124F-E585-4312-912B-54567F35811A}" destId="{6026FD9F-8D72-449A-866F-710C92F0B73D}" srcOrd="0" destOrd="0" presId="urn:microsoft.com/office/officeart/2018/5/layout/IconLeafLabelList"/>
    <dgm:cxn modelId="{79DB4D17-5487-4177-B960-2BAC986FD7E9}" type="presParOf" srcId="{6A2D124F-E585-4312-912B-54567F35811A}" destId="{317B15C1-7C0D-4E58-860F-C15DAD6A3F34}" srcOrd="1" destOrd="0" presId="urn:microsoft.com/office/officeart/2018/5/layout/IconLeafLabelList"/>
    <dgm:cxn modelId="{FC3647AD-F337-48FE-ACC4-1109DCB75DA2}" type="presParOf" srcId="{6A2D124F-E585-4312-912B-54567F35811A}" destId="{7D2E4F13-4183-42FB-823B-8D97CB4C8A36}" srcOrd="2" destOrd="0" presId="urn:microsoft.com/office/officeart/2018/5/layout/IconLeafLabelList"/>
    <dgm:cxn modelId="{83A81407-00FA-4718-B54F-61DF4895E6AA}" type="presParOf" srcId="{6A2D124F-E585-4312-912B-54567F35811A}" destId="{DC882B17-EE40-47C9-9C50-3F1AA3C9E8AF}" srcOrd="3" destOrd="0" presId="urn:microsoft.com/office/officeart/2018/5/layout/IconLeafLabelList"/>
    <dgm:cxn modelId="{697BBC45-F595-4083-A011-9F4B9BB0F9B6}" type="presParOf" srcId="{618CF2C5-C330-4423-AF84-18826012E195}" destId="{9C4310F2-30A1-4576-9C63-9544863F39F7}" srcOrd="5" destOrd="0" presId="urn:microsoft.com/office/officeart/2018/5/layout/IconLeafLabelList"/>
    <dgm:cxn modelId="{23B078BC-A0D4-49CA-91C5-2DDC914FFD4D}" type="presParOf" srcId="{618CF2C5-C330-4423-AF84-18826012E195}" destId="{A49EFBD5-3DE8-4FE2-B4D8-521F11D4C68F}" srcOrd="6" destOrd="0" presId="urn:microsoft.com/office/officeart/2018/5/layout/IconLeafLabelList"/>
    <dgm:cxn modelId="{C826A4B9-740A-49AE-960D-D05EEC405B98}" type="presParOf" srcId="{A49EFBD5-3DE8-4FE2-B4D8-521F11D4C68F}" destId="{68D44A1F-3516-4269-A40B-ED79AB55B454}" srcOrd="0" destOrd="0" presId="urn:microsoft.com/office/officeart/2018/5/layout/IconLeafLabelList"/>
    <dgm:cxn modelId="{C7454BEA-4A2B-4075-BFAF-E0ED66AAF30B}" type="presParOf" srcId="{A49EFBD5-3DE8-4FE2-B4D8-521F11D4C68F}" destId="{4988194D-BAE0-4490-9389-4683208DFE57}" srcOrd="1" destOrd="0" presId="urn:microsoft.com/office/officeart/2018/5/layout/IconLeafLabelList"/>
    <dgm:cxn modelId="{87AF190D-2C24-4965-A8D7-3FCB2CAD6DE9}" type="presParOf" srcId="{A49EFBD5-3DE8-4FE2-B4D8-521F11D4C68F}" destId="{C71E702D-9999-4E55-905C-53D9E050C455}" srcOrd="2" destOrd="0" presId="urn:microsoft.com/office/officeart/2018/5/layout/IconLeafLabelList"/>
    <dgm:cxn modelId="{4A11C098-992F-4348-8990-4C244EAFA367}" type="presParOf" srcId="{A49EFBD5-3DE8-4FE2-B4D8-521F11D4C68F}" destId="{26AEB90C-CD61-4D27-AD2B-FCB70FE76D24}" srcOrd="3" destOrd="0" presId="urn:microsoft.com/office/officeart/2018/5/layout/IconLeafLabelList"/>
    <dgm:cxn modelId="{4AC7C185-078D-4695-B2FE-DDED4D8E8A4B}" type="presParOf" srcId="{618CF2C5-C330-4423-AF84-18826012E195}" destId="{D049399D-6E7A-4538-B55A-792DAC52D8F0}" srcOrd="7" destOrd="0" presId="urn:microsoft.com/office/officeart/2018/5/layout/IconLeafLabelList"/>
    <dgm:cxn modelId="{137EB08C-923B-428B-8686-5A114D11D82F}" type="presParOf" srcId="{618CF2C5-C330-4423-AF84-18826012E195}" destId="{AF5D763E-5A9C-4A45-94A1-6F2981B1857F}" srcOrd="8" destOrd="0" presId="urn:microsoft.com/office/officeart/2018/5/layout/IconLeafLabelList"/>
    <dgm:cxn modelId="{931179CC-96B4-4944-B11C-E2149AB42DFB}" type="presParOf" srcId="{AF5D763E-5A9C-4A45-94A1-6F2981B1857F}" destId="{1BAA6BC9-6DEB-41EF-9C49-0E94B00205D3}" srcOrd="0" destOrd="0" presId="urn:microsoft.com/office/officeart/2018/5/layout/IconLeafLabelList"/>
    <dgm:cxn modelId="{207A9995-1B8A-4940-BDB3-900FECF7C82F}" type="presParOf" srcId="{AF5D763E-5A9C-4A45-94A1-6F2981B1857F}" destId="{57F91BEA-AF02-4C30-A37E-A75BAEE6BC5A}" srcOrd="1" destOrd="0" presId="urn:microsoft.com/office/officeart/2018/5/layout/IconLeafLabelList"/>
    <dgm:cxn modelId="{B1A91363-B415-442E-B229-C71E42B6119B}" type="presParOf" srcId="{AF5D763E-5A9C-4A45-94A1-6F2981B1857F}" destId="{AD63F5CC-CF1F-4743-8D1B-95F78C3B75E5}" srcOrd="2" destOrd="0" presId="urn:microsoft.com/office/officeart/2018/5/layout/IconLeafLabelList"/>
    <dgm:cxn modelId="{1A3D757B-7BCA-46FD-8D88-8FD271619C4B}" type="presParOf" srcId="{AF5D763E-5A9C-4A45-94A1-6F2981B1857F}" destId="{834A2129-18E9-4FF2-B878-E6CCEFAF2A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BE8C82-E9D8-4443-B568-C6D31054D5A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41C80D0-6199-44F9-9F7B-74C52B302FFF}">
      <dgm:prSet/>
      <dgm:spPr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Linear Regression</a:t>
          </a:r>
        </a:p>
      </dgm:t>
    </dgm:pt>
    <dgm:pt modelId="{6BB65C9F-9C22-4324-90EA-7EEBEA5A30D1}" type="parTrans" cxnId="{A8C4A12B-4F69-46DD-9DB5-FD2D182C4564}">
      <dgm:prSet/>
      <dgm:spPr/>
      <dgm:t>
        <a:bodyPr/>
        <a:lstStyle/>
        <a:p>
          <a:endParaRPr lang="en-US"/>
        </a:p>
      </dgm:t>
    </dgm:pt>
    <dgm:pt modelId="{1FD46FFB-66DE-4CBE-8A07-B01682A9A243}" type="sibTrans" cxnId="{A8C4A12B-4F69-46DD-9DB5-FD2D182C4564}">
      <dgm:prSet/>
      <dgm:spPr/>
      <dgm:t>
        <a:bodyPr/>
        <a:lstStyle/>
        <a:p>
          <a:endParaRPr lang="en-US"/>
        </a:p>
      </dgm:t>
    </dgm:pt>
    <dgm:pt modelId="{7DC53CDC-9D11-4909-9E39-2365AAEF5B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Ensemble Models</a:t>
          </a:r>
        </a:p>
      </dgm:t>
    </dgm:pt>
    <dgm:pt modelId="{0E18136A-9F00-4AD5-8E67-E5A033798576}" type="parTrans" cxnId="{9551363D-1573-4864-BD55-100A5D5DBC7E}">
      <dgm:prSet/>
      <dgm:spPr/>
      <dgm:t>
        <a:bodyPr/>
        <a:lstStyle/>
        <a:p>
          <a:endParaRPr lang="en-US"/>
        </a:p>
      </dgm:t>
    </dgm:pt>
    <dgm:pt modelId="{0113B7B4-D7C5-4D1D-A423-613539204EAA}" type="sibTrans" cxnId="{9551363D-1573-4864-BD55-100A5D5DBC7E}">
      <dgm:prSet/>
      <dgm:spPr/>
      <dgm:t>
        <a:bodyPr/>
        <a:lstStyle/>
        <a:p>
          <a:endParaRPr lang="en-US"/>
        </a:p>
      </dgm:t>
    </dgm:pt>
    <dgm:pt modelId="{6E122624-DA1D-41D6-9955-BDC4840E42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Deep learning</a:t>
          </a:r>
        </a:p>
      </dgm:t>
    </dgm:pt>
    <dgm:pt modelId="{40456124-242F-4F2F-AD11-99896306EFAD}" type="parTrans" cxnId="{FC273AA6-4389-42A1-83A9-7933A056056F}">
      <dgm:prSet/>
      <dgm:spPr/>
      <dgm:t>
        <a:bodyPr/>
        <a:lstStyle/>
        <a:p>
          <a:endParaRPr lang="en-US"/>
        </a:p>
      </dgm:t>
    </dgm:pt>
    <dgm:pt modelId="{E69DDE2C-7361-4FB7-932E-1C67B0E01BDA}" type="sibTrans" cxnId="{FC273AA6-4389-42A1-83A9-7933A056056F}">
      <dgm:prSet/>
      <dgm:spPr/>
      <dgm:t>
        <a:bodyPr/>
        <a:lstStyle/>
        <a:p>
          <a:endParaRPr lang="en-US"/>
        </a:p>
      </dgm:t>
    </dgm:pt>
    <dgm:pt modelId="{41FB6D94-64C8-48C5-AC00-3615E208E5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Combined Model</a:t>
          </a:r>
        </a:p>
      </dgm:t>
    </dgm:pt>
    <dgm:pt modelId="{2D11BE61-564F-4E53-94EB-E97C5D5E512C}" type="parTrans" cxnId="{3CEA12AB-FC44-4A2B-BCC9-B8AC1C417493}">
      <dgm:prSet/>
      <dgm:spPr/>
      <dgm:t>
        <a:bodyPr/>
        <a:lstStyle/>
        <a:p>
          <a:endParaRPr lang="en-US"/>
        </a:p>
      </dgm:t>
    </dgm:pt>
    <dgm:pt modelId="{9160C014-49A6-4F3F-B7BD-423083F868F7}" type="sibTrans" cxnId="{3CEA12AB-FC44-4A2B-BCC9-B8AC1C417493}">
      <dgm:prSet/>
      <dgm:spPr/>
      <dgm:t>
        <a:bodyPr/>
        <a:lstStyle/>
        <a:p>
          <a:endParaRPr lang="en-US"/>
        </a:p>
      </dgm:t>
    </dgm:pt>
    <dgm:pt modelId="{23DD1D85-499B-48B6-8E5A-F70B548F57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Hypothesis Testing</a:t>
          </a:r>
        </a:p>
      </dgm:t>
    </dgm:pt>
    <dgm:pt modelId="{F14FDE8D-8283-41D7-9D38-C04FA273F33C}" type="parTrans" cxnId="{6D621DBB-3EE6-432B-8455-7972AB110345}">
      <dgm:prSet/>
      <dgm:spPr/>
      <dgm:t>
        <a:bodyPr/>
        <a:lstStyle/>
        <a:p>
          <a:endParaRPr lang="en-US"/>
        </a:p>
      </dgm:t>
    </dgm:pt>
    <dgm:pt modelId="{949240B6-C84C-4089-8243-6D2AAC8F718C}" type="sibTrans" cxnId="{6D621DBB-3EE6-432B-8455-7972AB110345}">
      <dgm:prSet/>
      <dgm:spPr/>
      <dgm:t>
        <a:bodyPr/>
        <a:lstStyle/>
        <a:p>
          <a:endParaRPr lang="en-US"/>
        </a:p>
      </dgm:t>
    </dgm:pt>
    <dgm:pt modelId="{618CF2C5-C330-4423-AF84-18826012E195}" type="pres">
      <dgm:prSet presAssocID="{78BE8C82-E9D8-4443-B568-C6D31054D5AB}" presName="root" presStyleCnt="0">
        <dgm:presLayoutVars>
          <dgm:dir/>
          <dgm:resizeHandles val="exact"/>
        </dgm:presLayoutVars>
      </dgm:prSet>
      <dgm:spPr/>
    </dgm:pt>
    <dgm:pt modelId="{904F0CC6-69FC-4B11-96F7-CAFE2A5129C4}" type="pres">
      <dgm:prSet presAssocID="{041C80D0-6199-44F9-9F7B-74C52B302FFF}" presName="compNode" presStyleCnt="0"/>
      <dgm:spPr/>
    </dgm:pt>
    <dgm:pt modelId="{4F14E2C3-879A-4DD1-9B2F-789C3EA8385C}" type="pres">
      <dgm:prSet presAssocID="{041C80D0-6199-44F9-9F7B-74C52B302FF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1BA8D4D5-A085-4F0B-94D6-91EF88BB07C0}" type="pres">
      <dgm:prSet presAssocID="{041C80D0-6199-44F9-9F7B-74C52B302F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B317BCD1-C88C-466D-A793-4225FDD5B2F7}" type="pres">
      <dgm:prSet presAssocID="{041C80D0-6199-44F9-9F7B-74C52B302FFF}" presName="spaceRect" presStyleCnt="0"/>
      <dgm:spPr/>
    </dgm:pt>
    <dgm:pt modelId="{D7366229-A399-49B3-A90C-2C491FF803A6}" type="pres">
      <dgm:prSet presAssocID="{041C80D0-6199-44F9-9F7B-74C52B302FFF}" presName="textRect" presStyleLbl="revTx" presStyleIdx="0" presStyleCnt="5">
        <dgm:presLayoutVars>
          <dgm:chMax val="1"/>
          <dgm:chPref val="1"/>
        </dgm:presLayoutVars>
      </dgm:prSet>
      <dgm:spPr/>
    </dgm:pt>
    <dgm:pt modelId="{643B6A73-B2FE-4B20-B0CC-5824B5CE56F2}" type="pres">
      <dgm:prSet presAssocID="{1FD46FFB-66DE-4CBE-8A07-B01682A9A243}" presName="sibTrans" presStyleCnt="0"/>
      <dgm:spPr/>
    </dgm:pt>
    <dgm:pt modelId="{FD27F9EF-C787-4745-831F-5842D8867711}" type="pres">
      <dgm:prSet presAssocID="{7DC53CDC-9D11-4909-9E39-2365AAEF5B49}" presName="compNode" presStyleCnt="0"/>
      <dgm:spPr/>
    </dgm:pt>
    <dgm:pt modelId="{0FA5CA82-6A2E-4989-ADA8-6243167E801F}" type="pres">
      <dgm:prSet presAssocID="{7DC53CDC-9D11-4909-9E39-2365AAEF5B49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effectLst/>
      </dgm:spPr>
    </dgm:pt>
    <dgm:pt modelId="{E6B2349E-6D48-4C4C-86C4-FF1912F39E52}" type="pres">
      <dgm:prSet presAssocID="{7DC53CDC-9D11-4909-9E39-2365AAEF5B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 outline"/>
        </a:ext>
      </dgm:extLst>
    </dgm:pt>
    <dgm:pt modelId="{A5203FD5-40C4-4892-AF8F-3D59C61FED95}" type="pres">
      <dgm:prSet presAssocID="{7DC53CDC-9D11-4909-9E39-2365AAEF5B49}" presName="spaceRect" presStyleCnt="0"/>
      <dgm:spPr/>
    </dgm:pt>
    <dgm:pt modelId="{22B214E0-37DC-4ECA-918C-3FD3F07E8504}" type="pres">
      <dgm:prSet presAssocID="{7DC53CDC-9D11-4909-9E39-2365AAEF5B49}" presName="textRect" presStyleLbl="revTx" presStyleIdx="1" presStyleCnt="5">
        <dgm:presLayoutVars>
          <dgm:chMax val="1"/>
          <dgm:chPref val="1"/>
        </dgm:presLayoutVars>
      </dgm:prSet>
      <dgm:spPr/>
    </dgm:pt>
    <dgm:pt modelId="{E1C0027B-4852-4D52-8737-4A941A8E54A7}" type="pres">
      <dgm:prSet presAssocID="{0113B7B4-D7C5-4D1D-A423-613539204EAA}" presName="sibTrans" presStyleCnt="0"/>
      <dgm:spPr/>
    </dgm:pt>
    <dgm:pt modelId="{6A2D124F-E585-4312-912B-54567F35811A}" type="pres">
      <dgm:prSet presAssocID="{6E122624-DA1D-41D6-9955-BDC4840E4288}" presName="compNode" presStyleCnt="0"/>
      <dgm:spPr/>
    </dgm:pt>
    <dgm:pt modelId="{6026FD9F-8D72-449A-866F-710C92F0B73D}" type="pres">
      <dgm:prSet presAssocID="{6E122624-DA1D-41D6-9955-BDC4840E428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effectLst>
          <a:glow rad="876300">
            <a:srgbClr val="FFBD47">
              <a:alpha val="31000"/>
            </a:srgbClr>
          </a:glow>
        </a:effectLst>
      </dgm:spPr>
    </dgm:pt>
    <dgm:pt modelId="{317B15C1-7C0D-4E58-860F-C15DAD6A3F34}" type="pres">
      <dgm:prSet presAssocID="{6E122624-DA1D-41D6-9955-BDC4840E42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 with solid fill"/>
        </a:ext>
      </dgm:extLst>
    </dgm:pt>
    <dgm:pt modelId="{7D2E4F13-4183-42FB-823B-8D97CB4C8A36}" type="pres">
      <dgm:prSet presAssocID="{6E122624-DA1D-41D6-9955-BDC4840E4288}" presName="spaceRect" presStyleCnt="0"/>
      <dgm:spPr/>
    </dgm:pt>
    <dgm:pt modelId="{DC882B17-EE40-47C9-9C50-3F1AA3C9E8AF}" type="pres">
      <dgm:prSet presAssocID="{6E122624-DA1D-41D6-9955-BDC4840E4288}" presName="textRect" presStyleLbl="revTx" presStyleIdx="2" presStyleCnt="5">
        <dgm:presLayoutVars>
          <dgm:chMax val="1"/>
          <dgm:chPref val="1"/>
        </dgm:presLayoutVars>
      </dgm:prSet>
      <dgm:spPr/>
    </dgm:pt>
    <dgm:pt modelId="{9C4310F2-30A1-4576-9C63-9544863F39F7}" type="pres">
      <dgm:prSet presAssocID="{E69DDE2C-7361-4FB7-932E-1C67B0E01BDA}" presName="sibTrans" presStyleCnt="0"/>
      <dgm:spPr/>
    </dgm:pt>
    <dgm:pt modelId="{A49EFBD5-3DE8-4FE2-B4D8-521F11D4C68F}" type="pres">
      <dgm:prSet presAssocID="{41FB6D94-64C8-48C5-AC00-3615E208E51D}" presName="compNode" presStyleCnt="0"/>
      <dgm:spPr/>
    </dgm:pt>
    <dgm:pt modelId="{68D44A1F-3516-4269-A40B-ED79AB55B454}" type="pres">
      <dgm:prSet presAssocID="{41FB6D94-64C8-48C5-AC00-3615E208E51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988194D-BAE0-4490-9389-4683208DFE57}" type="pres">
      <dgm:prSet presAssocID="{41FB6D94-64C8-48C5-AC00-3615E208E51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 with solid fill"/>
        </a:ext>
      </dgm:extLst>
    </dgm:pt>
    <dgm:pt modelId="{C71E702D-9999-4E55-905C-53D9E050C455}" type="pres">
      <dgm:prSet presAssocID="{41FB6D94-64C8-48C5-AC00-3615E208E51D}" presName="spaceRect" presStyleCnt="0"/>
      <dgm:spPr/>
    </dgm:pt>
    <dgm:pt modelId="{26AEB90C-CD61-4D27-AD2B-FCB70FE76D24}" type="pres">
      <dgm:prSet presAssocID="{41FB6D94-64C8-48C5-AC00-3615E208E51D}" presName="textRect" presStyleLbl="revTx" presStyleIdx="3" presStyleCnt="5">
        <dgm:presLayoutVars>
          <dgm:chMax val="1"/>
          <dgm:chPref val="1"/>
        </dgm:presLayoutVars>
      </dgm:prSet>
      <dgm:spPr/>
    </dgm:pt>
    <dgm:pt modelId="{33CA0D12-FB4B-4393-9786-8E09CDF6F0E0}" type="pres">
      <dgm:prSet presAssocID="{9160C014-49A6-4F3F-B7BD-423083F868F7}" presName="sibTrans" presStyleCnt="0"/>
      <dgm:spPr/>
    </dgm:pt>
    <dgm:pt modelId="{F765402A-DB37-4BD8-87F7-24521DD5D37C}" type="pres">
      <dgm:prSet presAssocID="{23DD1D85-499B-48B6-8E5A-F70B548F57E3}" presName="compNode" presStyleCnt="0"/>
      <dgm:spPr/>
    </dgm:pt>
    <dgm:pt modelId="{862BC4DE-EA95-45AB-A55F-2CF185F09B24}" type="pres">
      <dgm:prSet presAssocID="{23DD1D85-499B-48B6-8E5A-F70B548F57E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F2E1E10-9FDD-4579-BEF1-ACA747075575}" type="pres">
      <dgm:prSet presAssocID="{23DD1D85-499B-48B6-8E5A-F70B548F57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essor female with solid fill"/>
        </a:ext>
      </dgm:extLst>
    </dgm:pt>
    <dgm:pt modelId="{ADBD03EA-A44D-45FE-9FD7-FDADB97A064C}" type="pres">
      <dgm:prSet presAssocID="{23DD1D85-499B-48B6-8E5A-F70B548F57E3}" presName="spaceRect" presStyleCnt="0"/>
      <dgm:spPr/>
    </dgm:pt>
    <dgm:pt modelId="{7D43AFAD-BD16-43BF-A54B-8EA720564199}" type="pres">
      <dgm:prSet presAssocID="{23DD1D85-499B-48B6-8E5A-F70B548F57E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8C4A12B-4F69-46DD-9DB5-FD2D182C4564}" srcId="{78BE8C82-E9D8-4443-B568-C6D31054D5AB}" destId="{041C80D0-6199-44F9-9F7B-74C52B302FFF}" srcOrd="0" destOrd="0" parTransId="{6BB65C9F-9C22-4324-90EA-7EEBEA5A30D1}" sibTransId="{1FD46FFB-66DE-4CBE-8A07-B01682A9A243}"/>
    <dgm:cxn modelId="{9551363D-1573-4864-BD55-100A5D5DBC7E}" srcId="{78BE8C82-E9D8-4443-B568-C6D31054D5AB}" destId="{7DC53CDC-9D11-4909-9E39-2365AAEF5B49}" srcOrd="1" destOrd="0" parTransId="{0E18136A-9F00-4AD5-8E67-E5A033798576}" sibTransId="{0113B7B4-D7C5-4D1D-A423-613539204EAA}"/>
    <dgm:cxn modelId="{0CF43F47-ACA3-4AEE-B650-F6F97C21DAE1}" type="presOf" srcId="{41FB6D94-64C8-48C5-AC00-3615E208E51D}" destId="{26AEB90C-CD61-4D27-AD2B-FCB70FE76D24}" srcOrd="0" destOrd="0" presId="urn:microsoft.com/office/officeart/2018/5/layout/IconLeafLabelList"/>
    <dgm:cxn modelId="{52F9A348-632A-4949-9C5E-FA747FA824D7}" type="presOf" srcId="{041C80D0-6199-44F9-9F7B-74C52B302FFF}" destId="{D7366229-A399-49B3-A90C-2C491FF803A6}" srcOrd="0" destOrd="0" presId="urn:microsoft.com/office/officeart/2018/5/layout/IconLeafLabelList"/>
    <dgm:cxn modelId="{76221480-F4E9-4090-A416-54D2EA631226}" type="presOf" srcId="{7DC53CDC-9D11-4909-9E39-2365AAEF5B49}" destId="{22B214E0-37DC-4ECA-918C-3FD3F07E8504}" srcOrd="0" destOrd="0" presId="urn:microsoft.com/office/officeart/2018/5/layout/IconLeafLabelList"/>
    <dgm:cxn modelId="{4BF9F2A4-FDB9-43F8-8496-67685C7C9972}" type="presOf" srcId="{6E122624-DA1D-41D6-9955-BDC4840E4288}" destId="{DC882B17-EE40-47C9-9C50-3F1AA3C9E8AF}" srcOrd="0" destOrd="0" presId="urn:microsoft.com/office/officeart/2018/5/layout/IconLeafLabelList"/>
    <dgm:cxn modelId="{FC273AA6-4389-42A1-83A9-7933A056056F}" srcId="{78BE8C82-E9D8-4443-B568-C6D31054D5AB}" destId="{6E122624-DA1D-41D6-9955-BDC4840E4288}" srcOrd="2" destOrd="0" parTransId="{40456124-242F-4F2F-AD11-99896306EFAD}" sibTransId="{E69DDE2C-7361-4FB7-932E-1C67B0E01BDA}"/>
    <dgm:cxn modelId="{3CEA12AB-FC44-4A2B-BCC9-B8AC1C417493}" srcId="{78BE8C82-E9D8-4443-B568-C6D31054D5AB}" destId="{41FB6D94-64C8-48C5-AC00-3615E208E51D}" srcOrd="3" destOrd="0" parTransId="{2D11BE61-564F-4E53-94EB-E97C5D5E512C}" sibTransId="{9160C014-49A6-4F3F-B7BD-423083F868F7}"/>
    <dgm:cxn modelId="{9B7E4CAD-29FC-44CE-9452-28C0F438F229}" type="presOf" srcId="{23DD1D85-499B-48B6-8E5A-F70B548F57E3}" destId="{7D43AFAD-BD16-43BF-A54B-8EA720564199}" srcOrd="0" destOrd="0" presId="urn:microsoft.com/office/officeart/2018/5/layout/IconLeafLabelList"/>
    <dgm:cxn modelId="{6D621DBB-3EE6-432B-8455-7972AB110345}" srcId="{78BE8C82-E9D8-4443-B568-C6D31054D5AB}" destId="{23DD1D85-499B-48B6-8E5A-F70B548F57E3}" srcOrd="4" destOrd="0" parTransId="{F14FDE8D-8283-41D7-9D38-C04FA273F33C}" sibTransId="{949240B6-C84C-4089-8243-6D2AAC8F718C}"/>
    <dgm:cxn modelId="{690D33CA-72BD-4E82-BE4C-B4BE14DCCEC2}" type="presOf" srcId="{78BE8C82-E9D8-4443-B568-C6D31054D5AB}" destId="{618CF2C5-C330-4423-AF84-18826012E195}" srcOrd="0" destOrd="0" presId="urn:microsoft.com/office/officeart/2018/5/layout/IconLeafLabelList"/>
    <dgm:cxn modelId="{7DD94CA2-F195-4EFE-A024-2B323CE21D75}" type="presParOf" srcId="{618CF2C5-C330-4423-AF84-18826012E195}" destId="{904F0CC6-69FC-4B11-96F7-CAFE2A5129C4}" srcOrd="0" destOrd="0" presId="urn:microsoft.com/office/officeart/2018/5/layout/IconLeafLabelList"/>
    <dgm:cxn modelId="{18364F08-6243-43E2-A1D3-57A5C6047E06}" type="presParOf" srcId="{904F0CC6-69FC-4B11-96F7-CAFE2A5129C4}" destId="{4F14E2C3-879A-4DD1-9B2F-789C3EA8385C}" srcOrd="0" destOrd="0" presId="urn:microsoft.com/office/officeart/2018/5/layout/IconLeafLabelList"/>
    <dgm:cxn modelId="{2434276A-508D-4843-877E-7D1AFECA5268}" type="presParOf" srcId="{904F0CC6-69FC-4B11-96F7-CAFE2A5129C4}" destId="{1BA8D4D5-A085-4F0B-94D6-91EF88BB07C0}" srcOrd="1" destOrd="0" presId="urn:microsoft.com/office/officeart/2018/5/layout/IconLeafLabelList"/>
    <dgm:cxn modelId="{D0FBE8FC-FE07-4C87-8858-ED8C38A51221}" type="presParOf" srcId="{904F0CC6-69FC-4B11-96F7-CAFE2A5129C4}" destId="{B317BCD1-C88C-466D-A793-4225FDD5B2F7}" srcOrd="2" destOrd="0" presId="urn:microsoft.com/office/officeart/2018/5/layout/IconLeafLabelList"/>
    <dgm:cxn modelId="{03FFA33A-A5C8-472C-B7AE-98755050B2F0}" type="presParOf" srcId="{904F0CC6-69FC-4B11-96F7-CAFE2A5129C4}" destId="{D7366229-A399-49B3-A90C-2C491FF803A6}" srcOrd="3" destOrd="0" presId="urn:microsoft.com/office/officeart/2018/5/layout/IconLeafLabelList"/>
    <dgm:cxn modelId="{D6AE4B1E-3630-4459-808A-A786376E58A6}" type="presParOf" srcId="{618CF2C5-C330-4423-AF84-18826012E195}" destId="{643B6A73-B2FE-4B20-B0CC-5824B5CE56F2}" srcOrd="1" destOrd="0" presId="urn:microsoft.com/office/officeart/2018/5/layout/IconLeafLabelList"/>
    <dgm:cxn modelId="{6BF08881-31A2-4E3B-B6CB-EBC2049B708C}" type="presParOf" srcId="{618CF2C5-C330-4423-AF84-18826012E195}" destId="{FD27F9EF-C787-4745-831F-5842D8867711}" srcOrd="2" destOrd="0" presId="urn:microsoft.com/office/officeart/2018/5/layout/IconLeafLabelList"/>
    <dgm:cxn modelId="{91CFF9D9-8371-45B0-878C-9771404F3F5A}" type="presParOf" srcId="{FD27F9EF-C787-4745-831F-5842D8867711}" destId="{0FA5CA82-6A2E-4989-ADA8-6243167E801F}" srcOrd="0" destOrd="0" presId="urn:microsoft.com/office/officeart/2018/5/layout/IconLeafLabelList"/>
    <dgm:cxn modelId="{AD0EFC87-73F4-47AE-BBFA-F285EF8D00D8}" type="presParOf" srcId="{FD27F9EF-C787-4745-831F-5842D8867711}" destId="{E6B2349E-6D48-4C4C-86C4-FF1912F39E52}" srcOrd="1" destOrd="0" presId="urn:microsoft.com/office/officeart/2018/5/layout/IconLeafLabelList"/>
    <dgm:cxn modelId="{4A0FCC22-C576-4E8E-86D8-6D9D1F50FEA6}" type="presParOf" srcId="{FD27F9EF-C787-4745-831F-5842D8867711}" destId="{A5203FD5-40C4-4892-AF8F-3D59C61FED95}" srcOrd="2" destOrd="0" presId="urn:microsoft.com/office/officeart/2018/5/layout/IconLeafLabelList"/>
    <dgm:cxn modelId="{99DA7084-ECAB-46BB-9DD7-E7822D301D64}" type="presParOf" srcId="{FD27F9EF-C787-4745-831F-5842D8867711}" destId="{22B214E0-37DC-4ECA-918C-3FD3F07E8504}" srcOrd="3" destOrd="0" presId="urn:microsoft.com/office/officeart/2018/5/layout/IconLeafLabelList"/>
    <dgm:cxn modelId="{656C8B5C-1251-4B8B-8790-E50D27C50D02}" type="presParOf" srcId="{618CF2C5-C330-4423-AF84-18826012E195}" destId="{E1C0027B-4852-4D52-8737-4A941A8E54A7}" srcOrd="3" destOrd="0" presId="urn:microsoft.com/office/officeart/2018/5/layout/IconLeafLabelList"/>
    <dgm:cxn modelId="{E26FAB57-A9EC-441B-984E-34BF8797034D}" type="presParOf" srcId="{618CF2C5-C330-4423-AF84-18826012E195}" destId="{6A2D124F-E585-4312-912B-54567F35811A}" srcOrd="4" destOrd="0" presId="urn:microsoft.com/office/officeart/2018/5/layout/IconLeafLabelList"/>
    <dgm:cxn modelId="{17E0BB5E-5050-4EDA-A9CE-25B091D9EB2F}" type="presParOf" srcId="{6A2D124F-E585-4312-912B-54567F35811A}" destId="{6026FD9F-8D72-449A-866F-710C92F0B73D}" srcOrd="0" destOrd="0" presId="urn:microsoft.com/office/officeart/2018/5/layout/IconLeafLabelList"/>
    <dgm:cxn modelId="{79DB4D17-5487-4177-B960-2BAC986FD7E9}" type="presParOf" srcId="{6A2D124F-E585-4312-912B-54567F35811A}" destId="{317B15C1-7C0D-4E58-860F-C15DAD6A3F34}" srcOrd="1" destOrd="0" presId="urn:microsoft.com/office/officeart/2018/5/layout/IconLeafLabelList"/>
    <dgm:cxn modelId="{FC3647AD-F337-48FE-ACC4-1109DCB75DA2}" type="presParOf" srcId="{6A2D124F-E585-4312-912B-54567F35811A}" destId="{7D2E4F13-4183-42FB-823B-8D97CB4C8A36}" srcOrd="2" destOrd="0" presId="urn:microsoft.com/office/officeart/2018/5/layout/IconLeafLabelList"/>
    <dgm:cxn modelId="{83A81407-00FA-4718-B54F-61DF4895E6AA}" type="presParOf" srcId="{6A2D124F-E585-4312-912B-54567F35811A}" destId="{DC882B17-EE40-47C9-9C50-3F1AA3C9E8AF}" srcOrd="3" destOrd="0" presId="urn:microsoft.com/office/officeart/2018/5/layout/IconLeafLabelList"/>
    <dgm:cxn modelId="{697BBC45-F595-4083-A011-9F4B9BB0F9B6}" type="presParOf" srcId="{618CF2C5-C330-4423-AF84-18826012E195}" destId="{9C4310F2-30A1-4576-9C63-9544863F39F7}" srcOrd="5" destOrd="0" presId="urn:microsoft.com/office/officeart/2018/5/layout/IconLeafLabelList"/>
    <dgm:cxn modelId="{23B078BC-A0D4-49CA-91C5-2DDC914FFD4D}" type="presParOf" srcId="{618CF2C5-C330-4423-AF84-18826012E195}" destId="{A49EFBD5-3DE8-4FE2-B4D8-521F11D4C68F}" srcOrd="6" destOrd="0" presId="urn:microsoft.com/office/officeart/2018/5/layout/IconLeafLabelList"/>
    <dgm:cxn modelId="{C826A4B9-740A-49AE-960D-D05EEC405B98}" type="presParOf" srcId="{A49EFBD5-3DE8-4FE2-B4D8-521F11D4C68F}" destId="{68D44A1F-3516-4269-A40B-ED79AB55B454}" srcOrd="0" destOrd="0" presId="urn:microsoft.com/office/officeart/2018/5/layout/IconLeafLabelList"/>
    <dgm:cxn modelId="{C7454BEA-4A2B-4075-BFAF-E0ED66AAF30B}" type="presParOf" srcId="{A49EFBD5-3DE8-4FE2-B4D8-521F11D4C68F}" destId="{4988194D-BAE0-4490-9389-4683208DFE57}" srcOrd="1" destOrd="0" presId="urn:microsoft.com/office/officeart/2018/5/layout/IconLeafLabelList"/>
    <dgm:cxn modelId="{87AF190D-2C24-4965-A8D7-3FCB2CAD6DE9}" type="presParOf" srcId="{A49EFBD5-3DE8-4FE2-B4D8-521F11D4C68F}" destId="{C71E702D-9999-4E55-905C-53D9E050C455}" srcOrd="2" destOrd="0" presId="urn:microsoft.com/office/officeart/2018/5/layout/IconLeafLabelList"/>
    <dgm:cxn modelId="{4A11C098-992F-4348-8990-4C244EAFA367}" type="presParOf" srcId="{A49EFBD5-3DE8-4FE2-B4D8-521F11D4C68F}" destId="{26AEB90C-CD61-4D27-AD2B-FCB70FE76D24}" srcOrd="3" destOrd="0" presId="urn:microsoft.com/office/officeart/2018/5/layout/IconLeafLabelList"/>
    <dgm:cxn modelId="{ABABEEB0-43A3-4F4D-9580-2772D80B02CA}" type="presParOf" srcId="{618CF2C5-C330-4423-AF84-18826012E195}" destId="{33CA0D12-FB4B-4393-9786-8E09CDF6F0E0}" srcOrd="7" destOrd="0" presId="urn:microsoft.com/office/officeart/2018/5/layout/IconLeafLabelList"/>
    <dgm:cxn modelId="{D6E9D7D1-3F17-4BCC-9F2E-EDE41BEAAC83}" type="presParOf" srcId="{618CF2C5-C330-4423-AF84-18826012E195}" destId="{F765402A-DB37-4BD8-87F7-24521DD5D37C}" srcOrd="8" destOrd="0" presId="urn:microsoft.com/office/officeart/2018/5/layout/IconLeafLabelList"/>
    <dgm:cxn modelId="{0EE3E1E2-1172-47C8-8A48-F9FA95C74E59}" type="presParOf" srcId="{F765402A-DB37-4BD8-87F7-24521DD5D37C}" destId="{862BC4DE-EA95-45AB-A55F-2CF185F09B24}" srcOrd="0" destOrd="0" presId="urn:microsoft.com/office/officeart/2018/5/layout/IconLeafLabelList"/>
    <dgm:cxn modelId="{5EB45B76-A115-42ED-861A-794B82626F8C}" type="presParOf" srcId="{F765402A-DB37-4BD8-87F7-24521DD5D37C}" destId="{CF2E1E10-9FDD-4579-BEF1-ACA747075575}" srcOrd="1" destOrd="0" presId="urn:microsoft.com/office/officeart/2018/5/layout/IconLeafLabelList"/>
    <dgm:cxn modelId="{D88E9A6C-8399-4EDF-95E1-E053B4DF3483}" type="presParOf" srcId="{F765402A-DB37-4BD8-87F7-24521DD5D37C}" destId="{ADBD03EA-A44D-45FE-9FD7-FDADB97A064C}" srcOrd="2" destOrd="0" presId="urn:microsoft.com/office/officeart/2018/5/layout/IconLeafLabelList"/>
    <dgm:cxn modelId="{D8D0B7A2-F6AC-4D29-94AB-7B03F6E720C8}" type="presParOf" srcId="{F765402A-DB37-4BD8-87F7-24521DD5D37C}" destId="{7D43AFAD-BD16-43BF-A54B-8EA72056419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93625F-8E62-41ED-8AD7-5D5ECF3D21AB}" type="doc">
      <dgm:prSet loTypeId="urn:microsoft.com/office/officeart/2005/8/layout/p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5144E40-BA42-427A-B74F-51ECB81911EB}">
      <dgm:prSet phldrT="[Text]" custT="1"/>
      <dgm:spPr/>
      <dgm:t>
        <a:bodyPr anchor="ctr" anchorCtr="0"/>
        <a:lstStyle/>
        <a:p>
          <a:pPr algn="ctr"/>
          <a:r>
            <a:rPr lang="en-US" sz="2000" dirty="0"/>
            <a:t>Data Preparation</a:t>
          </a:r>
        </a:p>
      </dgm:t>
    </dgm:pt>
    <dgm:pt modelId="{691619F8-A647-4DBB-B172-0BDD7A70696D}" type="parTrans" cxnId="{5788FADC-6114-476B-A9D3-1802A7670F8E}">
      <dgm:prSet/>
      <dgm:spPr/>
      <dgm:t>
        <a:bodyPr/>
        <a:lstStyle/>
        <a:p>
          <a:endParaRPr lang="en-US"/>
        </a:p>
      </dgm:t>
    </dgm:pt>
    <dgm:pt modelId="{5B7350D5-20A9-4BD6-BB3F-EF5ABA994FD2}" type="sibTrans" cxnId="{5788FADC-6114-476B-A9D3-1802A7670F8E}">
      <dgm:prSet/>
      <dgm:spPr/>
      <dgm:t>
        <a:bodyPr/>
        <a:lstStyle/>
        <a:p>
          <a:endParaRPr lang="en-US"/>
        </a:p>
      </dgm:t>
    </dgm:pt>
    <dgm:pt modelId="{F5951DA4-2909-4E67-991B-FD670E6D59C9}">
      <dgm:prSet custT="1"/>
      <dgm:spPr/>
      <dgm:t>
        <a:bodyPr anchor="ctr" anchorCtr="0"/>
        <a:lstStyle/>
        <a:p>
          <a:pPr algn="ctr"/>
          <a:r>
            <a:rPr lang="en-US" sz="1200" dirty="0"/>
            <a:t>Type Conversion</a:t>
          </a:r>
        </a:p>
      </dgm:t>
    </dgm:pt>
    <dgm:pt modelId="{FF777CEB-BD3D-4EBB-84D9-7F69BE8F8F6F}" type="parTrans" cxnId="{D6CF8DB0-734B-48E7-A037-15932CF0E313}">
      <dgm:prSet/>
      <dgm:spPr/>
      <dgm:t>
        <a:bodyPr/>
        <a:lstStyle/>
        <a:p>
          <a:endParaRPr lang="en-US"/>
        </a:p>
      </dgm:t>
    </dgm:pt>
    <dgm:pt modelId="{D753A37B-3EAD-498F-81B6-08737BC509F1}" type="sibTrans" cxnId="{D6CF8DB0-734B-48E7-A037-15932CF0E313}">
      <dgm:prSet/>
      <dgm:spPr/>
      <dgm:t>
        <a:bodyPr/>
        <a:lstStyle/>
        <a:p>
          <a:endParaRPr lang="en-US"/>
        </a:p>
      </dgm:t>
    </dgm:pt>
    <dgm:pt modelId="{234C7BD7-D3ED-49E4-A7C1-BB0DA3D0BDDC}">
      <dgm:prSet custT="1"/>
      <dgm:spPr/>
      <dgm:t>
        <a:bodyPr anchor="ctr" anchorCtr="0"/>
        <a:lstStyle/>
        <a:p>
          <a:pPr algn="ctr"/>
          <a:r>
            <a:rPr lang="en-US" sz="1200" dirty="0"/>
            <a:t>Data Cleaning</a:t>
          </a:r>
        </a:p>
      </dgm:t>
    </dgm:pt>
    <dgm:pt modelId="{870EECDA-7E31-4174-8909-C7D79394E1DE}" type="parTrans" cxnId="{8C6AC203-30AB-452A-BA6F-AEEB3D8EC249}">
      <dgm:prSet/>
      <dgm:spPr/>
      <dgm:t>
        <a:bodyPr/>
        <a:lstStyle/>
        <a:p>
          <a:endParaRPr lang="en-US"/>
        </a:p>
      </dgm:t>
    </dgm:pt>
    <dgm:pt modelId="{B3EEE6BD-FFAE-4EC8-AD8E-CD4129AB3603}" type="sibTrans" cxnId="{8C6AC203-30AB-452A-BA6F-AEEB3D8EC249}">
      <dgm:prSet/>
      <dgm:spPr/>
      <dgm:t>
        <a:bodyPr/>
        <a:lstStyle/>
        <a:p>
          <a:endParaRPr lang="en-US"/>
        </a:p>
      </dgm:t>
    </dgm:pt>
    <dgm:pt modelId="{BA07484C-5A7A-416F-B756-6D29173D202F}">
      <dgm:prSet custT="1"/>
      <dgm:spPr/>
      <dgm:t>
        <a:bodyPr anchor="ctr" anchorCtr="0"/>
        <a:lstStyle/>
        <a:p>
          <a:pPr algn="ctr"/>
          <a:r>
            <a:rPr lang="en-US" sz="1200" dirty="0"/>
            <a:t>Data Extraction</a:t>
          </a:r>
          <a:endParaRPr lang="en-US" sz="1000" dirty="0"/>
        </a:p>
      </dgm:t>
    </dgm:pt>
    <dgm:pt modelId="{39786585-66EE-4294-9A3F-0F40B2AC72A4}" type="parTrans" cxnId="{64435009-2AC4-48EA-A2FB-FD957971D531}">
      <dgm:prSet/>
      <dgm:spPr/>
      <dgm:t>
        <a:bodyPr/>
        <a:lstStyle/>
        <a:p>
          <a:endParaRPr lang="en-US"/>
        </a:p>
      </dgm:t>
    </dgm:pt>
    <dgm:pt modelId="{30C1BCFF-46E5-43BB-B0CF-E94ECF088BB7}" type="sibTrans" cxnId="{64435009-2AC4-48EA-A2FB-FD957971D531}">
      <dgm:prSet/>
      <dgm:spPr/>
      <dgm:t>
        <a:bodyPr/>
        <a:lstStyle/>
        <a:p>
          <a:endParaRPr lang="en-US"/>
        </a:p>
      </dgm:t>
    </dgm:pt>
    <dgm:pt modelId="{48852EAE-F0F6-4722-90E8-27F1E7F947B8}">
      <dgm:prSet custT="1"/>
      <dgm:spPr/>
      <dgm:t>
        <a:bodyPr anchor="ctr" anchorCtr="0"/>
        <a:lstStyle/>
        <a:p>
          <a:pPr algn="ctr"/>
          <a:r>
            <a:rPr lang="en-US" sz="2000" dirty="0"/>
            <a:t>Data Preprocessing</a:t>
          </a:r>
        </a:p>
      </dgm:t>
    </dgm:pt>
    <dgm:pt modelId="{75707804-E715-4C24-839B-CDB9243A8828}" type="parTrans" cxnId="{1538A542-0BC6-49FD-89B5-1AAB7FEFF498}">
      <dgm:prSet/>
      <dgm:spPr/>
      <dgm:t>
        <a:bodyPr/>
        <a:lstStyle/>
        <a:p>
          <a:endParaRPr lang="en-US"/>
        </a:p>
      </dgm:t>
    </dgm:pt>
    <dgm:pt modelId="{39BBF757-2377-44B0-B453-08F9C2632C73}" type="sibTrans" cxnId="{1538A542-0BC6-49FD-89B5-1AAB7FEFF498}">
      <dgm:prSet/>
      <dgm:spPr/>
      <dgm:t>
        <a:bodyPr/>
        <a:lstStyle/>
        <a:p>
          <a:endParaRPr lang="en-US"/>
        </a:p>
      </dgm:t>
    </dgm:pt>
    <dgm:pt modelId="{2362235C-54C4-4956-BA48-4054F4760E2C}">
      <dgm:prSet custT="1"/>
      <dgm:spPr/>
      <dgm:t>
        <a:bodyPr anchor="ctr" anchorCtr="0"/>
        <a:lstStyle/>
        <a:p>
          <a:pPr algn="ctr"/>
          <a:r>
            <a:rPr lang="en-US" sz="1200" dirty="0"/>
            <a:t>Data Encoding</a:t>
          </a:r>
        </a:p>
      </dgm:t>
    </dgm:pt>
    <dgm:pt modelId="{9E26C78D-E543-4A75-999E-C2D49770F442}" type="parTrans" cxnId="{0B548901-5002-4D24-90A2-8F285D797ED1}">
      <dgm:prSet/>
      <dgm:spPr/>
      <dgm:t>
        <a:bodyPr/>
        <a:lstStyle/>
        <a:p>
          <a:endParaRPr lang="en-US"/>
        </a:p>
      </dgm:t>
    </dgm:pt>
    <dgm:pt modelId="{02FCA937-6F22-4CB7-9D4B-4DB1FB9375FD}" type="sibTrans" cxnId="{0B548901-5002-4D24-90A2-8F285D797ED1}">
      <dgm:prSet/>
      <dgm:spPr/>
      <dgm:t>
        <a:bodyPr/>
        <a:lstStyle/>
        <a:p>
          <a:endParaRPr lang="en-US"/>
        </a:p>
      </dgm:t>
    </dgm:pt>
    <dgm:pt modelId="{1582AFC3-D614-47BD-9E0D-BDBC193A7CF6}">
      <dgm:prSet custT="1"/>
      <dgm:spPr/>
      <dgm:t>
        <a:bodyPr anchor="ctr" anchorCtr="0"/>
        <a:lstStyle/>
        <a:p>
          <a:pPr algn="ctr"/>
          <a:r>
            <a:rPr lang="en-US" sz="1200" dirty="0"/>
            <a:t>Data Vectorization</a:t>
          </a:r>
        </a:p>
      </dgm:t>
    </dgm:pt>
    <dgm:pt modelId="{132863B2-DBEE-427E-8BE5-90063C3A8309}" type="parTrans" cxnId="{D08409F0-85BA-4224-97C2-AEE49F93BFAA}">
      <dgm:prSet/>
      <dgm:spPr/>
      <dgm:t>
        <a:bodyPr/>
        <a:lstStyle/>
        <a:p>
          <a:endParaRPr lang="en-US"/>
        </a:p>
      </dgm:t>
    </dgm:pt>
    <dgm:pt modelId="{477E988B-3D87-44EF-9A97-09FF95A7FAA3}" type="sibTrans" cxnId="{D08409F0-85BA-4224-97C2-AEE49F93BFAA}">
      <dgm:prSet/>
      <dgm:spPr/>
      <dgm:t>
        <a:bodyPr/>
        <a:lstStyle/>
        <a:p>
          <a:endParaRPr lang="en-US"/>
        </a:p>
      </dgm:t>
    </dgm:pt>
    <dgm:pt modelId="{041A15B4-2F7A-4F95-8C7F-397DAD3F2837}">
      <dgm:prSet custT="1"/>
      <dgm:spPr/>
      <dgm:t>
        <a:bodyPr anchor="ctr" anchorCtr="0"/>
        <a:lstStyle/>
        <a:p>
          <a:pPr algn="ctr"/>
          <a:r>
            <a:rPr lang="en-US" sz="1200" dirty="0"/>
            <a:t>Split Data</a:t>
          </a:r>
        </a:p>
      </dgm:t>
    </dgm:pt>
    <dgm:pt modelId="{82C5F301-4748-4103-89B5-6CF8095CD517}" type="parTrans" cxnId="{970A4273-57F4-492D-85A2-D489E185BB4A}">
      <dgm:prSet/>
      <dgm:spPr/>
      <dgm:t>
        <a:bodyPr/>
        <a:lstStyle/>
        <a:p>
          <a:endParaRPr lang="en-US"/>
        </a:p>
      </dgm:t>
    </dgm:pt>
    <dgm:pt modelId="{6E0B9682-9477-4A7D-BF3F-C21B2BC9E50F}" type="sibTrans" cxnId="{970A4273-57F4-492D-85A2-D489E185BB4A}">
      <dgm:prSet/>
      <dgm:spPr/>
      <dgm:t>
        <a:bodyPr/>
        <a:lstStyle/>
        <a:p>
          <a:endParaRPr lang="en-US"/>
        </a:p>
      </dgm:t>
    </dgm:pt>
    <dgm:pt modelId="{CD1C18E5-AD03-4AA3-9D81-D849F5802FD6}">
      <dgm:prSet custT="1"/>
      <dgm:spPr/>
      <dgm:t>
        <a:bodyPr anchor="ctr" anchorCtr="0"/>
        <a:lstStyle/>
        <a:p>
          <a:pPr algn="ctr"/>
          <a:r>
            <a:rPr lang="en-US" sz="2000" dirty="0"/>
            <a:t>Model Assembly</a:t>
          </a:r>
        </a:p>
      </dgm:t>
    </dgm:pt>
    <dgm:pt modelId="{17AE9015-EC93-468B-BE3B-B5993FD935EB}" type="parTrans" cxnId="{FEFA05F2-3E44-4767-9D68-9E49357039F1}">
      <dgm:prSet/>
      <dgm:spPr/>
      <dgm:t>
        <a:bodyPr/>
        <a:lstStyle/>
        <a:p>
          <a:endParaRPr lang="en-US"/>
        </a:p>
      </dgm:t>
    </dgm:pt>
    <dgm:pt modelId="{5572272F-F185-48CC-9B67-9DAAAA392903}" type="sibTrans" cxnId="{FEFA05F2-3E44-4767-9D68-9E49357039F1}">
      <dgm:prSet/>
      <dgm:spPr/>
      <dgm:t>
        <a:bodyPr/>
        <a:lstStyle/>
        <a:p>
          <a:endParaRPr lang="en-US"/>
        </a:p>
      </dgm:t>
    </dgm:pt>
    <dgm:pt modelId="{68B2B581-562E-4FFA-AE99-FFE363044C6C}">
      <dgm:prSet custT="1"/>
      <dgm:spPr/>
      <dgm:t>
        <a:bodyPr anchor="ctr" anchorCtr="0"/>
        <a:lstStyle/>
        <a:p>
          <a:pPr algn="ctr"/>
          <a:r>
            <a:rPr lang="en-US" sz="900" dirty="0"/>
            <a:t>#</a:t>
          </a:r>
          <a:r>
            <a:rPr lang="en-US" sz="1200" dirty="0"/>
            <a:t>of Layers, #of Nodes</a:t>
          </a:r>
        </a:p>
      </dgm:t>
    </dgm:pt>
    <dgm:pt modelId="{F8560E59-35FC-48ED-9584-D985D5892BF6}" type="parTrans" cxnId="{F0F39A7F-C388-425F-BBA2-A6297FC5F9F0}">
      <dgm:prSet/>
      <dgm:spPr/>
      <dgm:t>
        <a:bodyPr/>
        <a:lstStyle/>
        <a:p>
          <a:endParaRPr lang="en-US"/>
        </a:p>
      </dgm:t>
    </dgm:pt>
    <dgm:pt modelId="{E6D76E07-125B-42CD-A8E2-400B68B3513D}" type="sibTrans" cxnId="{F0F39A7F-C388-425F-BBA2-A6297FC5F9F0}">
      <dgm:prSet/>
      <dgm:spPr/>
      <dgm:t>
        <a:bodyPr/>
        <a:lstStyle/>
        <a:p>
          <a:endParaRPr lang="en-US"/>
        </a:p>
      </dgm:t>
    </dgm:pt>
    <dgm:pt modelId="{49F42402-AAF2-4544-8205-E549D8507982}">
      <dgm:prSet custT="1"/>
      <dgm:spPr/>
      <dgm:t>
        <a:bodyPr anchor="ctr" anchorCtr="0"/>
        <a:lstStyle/>
        <a:p>
          <a:pPr algn="ctr"/>
          <a:r>
            <a:rPr lang="en-US" sz="1200" dirty="0"/>
            <a:t>Activation</a:t>
          </a:r>
        </a:p>
      </dgm:t>
    </dgm:pt>
    <dgm:pt modelId="{7897123D-1F21-4794-808C-62743E26BA8D}" type="parTrans" cxnId="{714D87BD-16E3-4772-9FEC-5EDD54E6C144}">
      <dgm:prSet/>
      <dgm:spPr/>
      <dgm:t>
        <a:bodyPr/>
        <a:lstStyle/>
        <a:p>
          <a:endParaRPr lang="en-US"/>
        </a:p>
      </dgm:t>
    </dgm:pt>
    <dgm:pt modelId="{0EE31903-746B-488B-8E7B-A97E75F86129}" type="sibTrans" cxnId="{714D87BD-16E3-4772-9FEC-5EDD54E6C144}">
      <dgm:prSet/>
      <dgm:spPr/>
      <dgm:t>
        <a:bodyPr/>
        <a:lstStyle/>
        <a:p>
          <a:endParaRPr lang="en-US"/>
        </a:p>
      </dgm:t>
    </dgm:pt>
    <dgm:pt modelId="{5CDA8F92-BB0D-476C-ADA2-E2EA7EAEF14D}">
      <dgm:prSet custT="1"/>
      <dgm:spPr/>
      <dgm:t>
        <a:bodyPr anchor="ctr" anchorCtr="0"/>
        <a:lstStyle/>
        <a:p>
          <a:pPr algn="ctr"/>
          <a:r>
            <a:rPr lang="en-US" sz="1200" dirty="0"/>
            <a:t>Optimizers</a:t>
          </a:r>
        </a:p>
      </dgm:t>
    </dgm:pt>
    <dgm:pt modelId="{36A036D9-3F36-4AE1-8798-DA1F6FC70AA3}" type="parTrans" cxnId="{E3846473-549D-4CD7-8861-027AEEC344D4}">
      <dgm:prSet/>
      <dgm:spPr/>
      <dgm:t>
        <a:bodyPr/>
        <a:lstStyle/>
        <a:p>
          <a:endParaRPr lang="en-US"/>
        </a:p>
      </dgm:t>
    </dgm:pt>
    <dgm:pt modelId="{C2D018B9-64B4-41A5-A719-7886020D0B9E}" type="sibTrans" cxnId="{E3846473-549D-4CD7-8861-027AEEC344D4}">
      <dgm:prSet/>
      <dgm:spPr/>
      <dgm:t>
        <a:bodyPr/>
        <a:lstStyle/>
        <a:p>
          <a:endParaRPr lang="en-US"/>
        </a:p>
      </dgm:t>
    </dgm:pt>
    <dgm:pt modelId="{6DDDBFEB-E70C-42E8-B2E5-3FEB3D516998}">
      <dgm:prSet custT="1"/>
      <dgm:spPr/>
      <dgm:t>
        <a:bodyPr anchor="ctr" anchorCtr="0"/>
        <a:lstStyle/>
        <a:p>
          <a:pPr algn="ctr"/>
          <a:r>
            <a:rPr lang="en-US" sz="1200" dirty="0"/>
            <a:t>Loss Function</a:t>
          </a:r>
        </a:p>
      </dgm:t>
    </dgm:pt>
    <dgm:pt modelId="{83C940E4-FB9F-4D6E-BD70-7B353DB45984}" type="parTrans" cxnId="{128811EC-83C6-492A-825E-2652543CFAC9}">
      <dgm:prSet/>
      <dgm:spPr/>
      <dgm:t>
        <a:bodyPr/>
        <a:lstStyle/>
        <a:p>
          <a:endParaRPr lang="en-US"/>
        </a:p>
      </dgm:t>
    </dgm:pt>
    <dgm:pt modelId="{F3563DAF-9663-48A3-BEEC-C8F51DF19B50}" type="sibTrans" cxnId="{128811EC-83C6-492A-825E-2652543CFAC9}">
      <dgm:prSet/>
      <dgm:spPr/>
      <dgm:t>
        <a:bodyPr/>
        <a:lstStyle/>
        <a:p>
          <a:endParaRPr lang="en-US"/>
        </a:p>
      </dgm:t>
    </dgm:pt>
    <dgm:pt modelId="{E0033C30-C225-4A06-887F-EA80237C0593}">
      <dgm:prSet custT="1"/>
      <dgm:spPr/>
      <dgm:t>
        <a:bodyPr anchor="ctr" anchorCtr="0"/>
        <a:lstStyle/>
        <a:p>
          <a:pPr algn="ctr"/>
          <a:r>
            <a:rPr lang="en-US" sz="2000" dirty="0"/>
            <a:t>Model Evaluation</a:t>
          </a:r>
        </a:p>
      </dgm:t>
    </dgm:pt>
    <dgm:pt modelId="{1EA844D8-C847-4AEE-AD7D-267DDED6F91B}" type="parTrans" cxnId="{AC2EC79D-480B-4B99-83DF-06226752B30F}">
      <dgm:prSet/>
      <dgm:spPr/>
      <dgm:t>
        <a:bodyPr/>
        <a:lstStyle/>
        <a:p>
          <a:endParaRPr lang="en-US"/>
        </a:p>
      </dgm:t>
    </dgm:pt>
    <dgm:pt modelId="{9D8BE3D0-19B8-4A42-A606-B011D154E830}" type="sibTrans" cxnId="{AC2EC79D-480B-4B99-83DF-06226752B30F}">
      <dgm:prSet/>
      <dgm:spPr/>
      <dgm:t>
        <a:bodyPr/>
        <a:lstStyle/>
        <a:p>
          <a:endParaRPr lang="en-US"/>
        </a:p>
      </dgm:t>
    </dgm:pt>
    <dgm:pt modelId="{7F28DCD0-0DE0-4967-9C9F-F97D416A71A9}">
      <dgm:prSet custT="1"/>
      <dgm:spPr/>
      <dgm:t>
        <a:bodyPr anchor="ctr" anchorCtr="0"/>
        <a:lstStyle/>
        <a:p>
          <a:pPr algn="ctr"/>
          <a:r>
            <a:rPr lang="en-US" sz="1200" dirty="0"/>
            <a:t>Test Losses</a:t>
          </a:r>
        </a:p>
      </dgm:t>
    </dgm:pt>
    <dgm:pt modelId="{D820B50B-924C-4292-8499-C88FD60137D8}" type="parTrans" cxnId="{4D72EE64-99C0-409F-A396-4719BA777ECA}">
      <dgm:prSet/>
      <dgm:spPr/>
      <dgm:t>
        <a:bodyPr/>
        <a:lstStyle/>
        <a:p>
          <a:endParaRPr lang="en-US"/>
        </a:p>
      </dgm:t>
    </dgm:pt>
    <dgm:pt modelId="{0F3AC09B-9536-4AE7-BBE2-12FB6DBBBDF0}" type="sibTrans" cxnId="{4D72EE64-99C0-409F-A396-4719BA777ECA}">
      <dgm:prSet/>
      <dgm:spPr/>
      <dgm:t>
        <a:bodyPr/>
        <a:lstStyle/>
        <a:p>
          <a:endParaRPr lang="en-US"/>
        </a:p>
      </dgm:t>
    </dgm:pt>
    <dgm:pt modelId="{2522E384-E4CB-43A4-A2EE-EB22BDC60EDE}">
      <dgm:prSet custT="1"/>
      <dgm:spPr/>
      <dgm:t>
        <a:bodyPr anchor="ctr" anchorCtr="0"/>
        <a:lstStyle/>
        <a:p>
          <a:pPr algn="ctr"/>
          <a:r>
            <a:rPr lang="en-US" sz="1200" dirty="0"/>
            <a:t>Validation Curves</a:t>
          </a:r>
        </a:p>
      </dgm:t>
    </dgm:pt>
    <dgm:pt modelId="{54430932-FF58-42DD-817A-6513E6F6249C}" type="parTrans" cxnId="{C6A5C553-BC72-41B2-A6AA-80CD3A04ED59}">
      <dgm:prSet/>
      <dgm:spPr/>
      <dgm:t>
        <a:bodyPr/>
        <a:lstStyle/>
        <a:p>
          <a:endParaRPr lang="en-US"/>
        </a:p>
      </dgm:t>
    </dgm:pt>
    <dgm:pt modelId="{9E1D7DC9-EFDD-4684-B37D-EFC6861A09FF}" type="sibTrans" cxnId="{C6A5C553-BC72-41B2-A6AA-80CD3A04ED59}">
      <dgm:prSet/>
      <dgm:spPr/>
      <dgm:t>
        <a:bodyPr/>
        <a:lstStyle/>
        <a:p>
          <a:endParaRPr lang="en-US"/>
        </a:p>
      </dgm:t>
    </dgm:pt>
    <dgm:pt modelId="{43B0EFE0-9C7C-4521-8350-68E8C867C5EA}" type="pres">
      <dgm:prSet presAssocID="{A693625F-8E62-41ED-8AD7-5D5ECF3D21AB}" presName="Name0" presStyleCnt="0">
        <dgm:presLayoutVars>
          <dgm:dir/>
          <dgm:resizeHandles val="exact"/>
        </dgm:presLayoutVars>
      </dgm:prSet>
      <dgm:spPr/>
    </dgm:pt>
    <dgm:pt modelId="{801A8354-45DC-47FA-8919-6C3B0FB3C3E3}" type="pres">
      <dgm:prSet presAssocID="{45144E40-BA42-427A-B74F-51ECB81911EB}" presName="compNode" presStyleCnt="0"/>
      <dgm:spPr/>
    </dgm:pt>
    <dgm:pt modelId="{B6DD7B02-CD74-4140-9593-CE0C73E11F92}" type="pres">
      <dgm:prSet presAssocID="{45144E40-BA42-427A-B74F-51ECB81911EB}" presName="pictRect" presStyleLbl="node1" presStyleIdx="0" presStyleCnt="4" custScaleX="74382" custScaleY="10795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Bucket and shovel with solid fill"/>
        </a:ext>
      </dgm:extLst>
    </dgm:pt>
    <dgm:pt modelId="{1D9CB491-BF78-4299-AEE8-1722F7B3B1A2}" type="pres">
      <dgm:prSet presAssocID="{45144E40-BA42-427A-B74F-51ECB81911EB}" presName="textRect" presStyleLbl="revTx" presStyleIdx="0" presStyleCnt="4" custScaleY="200490">
        <dgm:presLayoutVars>
          <dgm:bulletEnabled val="1"/>
        </dgm:presLayoutVars>
      </dgm:prSet>
      <dgm:spPr/>
    </dgm:pt>
    <dgm:pt modelId="{C5AD51C8-4566-4EBE-9F16-F3958649E14F}" type="pres">
      <dgm:prSet presAssocID="{5B7350D5-20A9-4BD6-BB3F-EF5ABA994FD2}" presName="sibTrans" presStyleLbl="sibTrans2D1" presStyleIdx="0" presStyleCnt="0"/>
      <dgm:spPr/>
    </dgm:pt>
    <dgm:pt modelId="{943D5832-2723-4411-A51A-245BA2FFCFCA}" type="pres">
      <dgm:prSet presAssocID="{48852EAE-F0F6-4722-90E8-27F1E7F947B8}" presName="compNode" presStyleCnt="0"/>
      <dgm:spPr/>
    </dgm:pt>
    <dgm:pt modelId="{54003BFA-F19C-45D1-A6B8-C958BF5DFC5A}" type="pres">
      <dgm:prSet presAssocID="{48852EAE-F0F6-4722-90E8-27F1E7F947B8}" presName="pictRect" presStyleLbl="node1" presStyleIdx="1" presStyleCnt="4" custScaleX="74382" custScaleY="1079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A66D0E6E-E29C-42B2-8584-33AA44BAF0BB}" type="pres">
      <dgm:prSet presAssocID="{48852EAE-F0F6-4722-90E8-27F1E7F947B8}" presName="textRect" presStyleLbl="revTx" presStyleIdx="1" presStyleCnt="4" custScaleY="200490">
        <dgm:presLayoutVars>
          <dgm:bulletEnabled val="1"/>
        </dgm:presLayoutVars>
      </dgm:prSet>
      <dgm:spPr/>
    </dgm:pt>
    <dgm:pt modelId="{7E30C1E6-DE73-4554-AA42-705333E4708D}" type="pres">
      <dgm:prSet presAssocID="{39BBF757-2377-44B0-B453-08F9C2632C73}" presName="sibTrans" presStyleLbl="sibTrans2D1" presStyleIdx="0" presStyleCnt="0"/>
      <dgm:spPr/>
    </dgm:pt>
    <dgm:pt modelId="{BA37AA28-3B41-4D4D-B56B-EBC257A3E7D9}" type="pres">
      <dgm:prSet presAssocID="{CD1C18E5-AD03-4AA3-9D81-D849F5802FD6}" presName="compNode" presStyleCnt="0"/>
      <dgm:spPr/>
    </dgm:pt>
    <dgm:pt modelId="{13D8596A-D401-45EB-B1EE-B4CA4977DFBF}" type="pres">
      <dgm:prSet presAssocID="{CD1C18E5-AD03-4AA3-9D81-D849F5802FD6}" presName="pictRect" presStyleLbl="node1" presStyleIdx="2" presStyleCnt="4" custScaleX="74382" custScaleY="107956" custLinFactNeighborX="-2422" custLinFactNeighborY="734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Stacked Rocks with solid fill"/>
        </a:ext>
      </dgm:extLst>
    </dgm:pt>
    <dgm:pt modelId="{B3499321-6E56-493D-987E-32D032C464E9}" type="pres">
      <dgm:prSet presAssocID="{CD1C18E5-AD03-4AA3-9D81-D849F5802FD6}" presName="textRect" presStyleLbl="revTx" presStyleIdx="2" presStyleCnt="4" custScaleY="200490">
        <dgm:presLayoutVars>
          <dgm:bulletEnabled val="1"/>
        </dgm:presLayoutVars>
      </dgm:prSet>
      <dgm:spPr/>
    </dgm:pt>
    <dgm:pt modelId="{45D94668-21AC-4461-83D6-EBB9B4D7240F}" type="pres">
      <dgm:prSet presAssocID="{5572272F-F185-48CC-9B67-9DAAAA392903}" presName="sibTrans" presStyleLbl="sibTrans2D1" presStyleIdx="0" presStyleCnt="0"/>
      <dgm:spPr/>
    </dgm:pt>
    <dgm:pt modelId="{4CE08B72-BE03-4C77-8EE7-AD8B99959B57}" type="pres">
      <dgm:prSet presAssocID="{E0033C30-C225-4A06-887F-EA80237C0593}" presName="compNode" presStyleCnt="0"/>
      <dgm:spPr/>
    </dgm:pt>
    <dgm:pt modelId="{8E0EAE49-A317-4D7B-AB05-8D5FEBBD4BE8}" type="pres">
      <dgm:prSet presAssocID="{E0033C30-C225-4A06-887F-EA80237C0593}" presName="pictRect" presStyleLbl="node1" presStyleIdx="3" presStyleCnt="4" custScaleX="74382" custScaleY="10795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B33E67EF-3332-43B8-A299-D2894777835A}" type="pres">
      <dgm:prSet presAssocID="{E0033C30-C225-4A06-887F-EA80237C0593}" presName="textRect" presStyleLbl="revTx" presStyleIdx="3" presStyleCnt="4" custScaleY="200490">
        <dgm:presLayoutVars>
          <dgm:bulletEnabled val="1"/>
        </dgm:presLayoutVars>
      </dgm:prSet>
      <dgm:spPr/>
    </dgm:pt>
  </dgm:ptLst>
  <dgm:cxnLst>
    <dgm:cxn modelId="{0B548901-5002-4D24-90A2-8F285D797ED1}" srcId="{48852EAE-F0F6-4722-90E8-27F1E7F947B8}" destId="{2362235C-54C4-4956-BA48-4054F4760E2C}" srcOrd="0" destOrd="0" parTransId="{9E26C78D-E543-4A75-999E-C2D49770F442}" sibTransId="{02FCA937-6F22-4CB7-9D4B-4DB1FB9375FD}"/>
    <dgm:cxn modelId="{4E96F301-D4E4-464C-8417-4861E4FE7DEF}" type="presOf" srcId="{BA07484C-5A7A-416F-B756-6D29173D202F}" destId="{1D9CB491-BF78-4299-AEE8-1722F7B3B1A2}" srcOrd="0" destOrd="3" presId="urn:microsoft.com/office/officeart/2005/8/layout/pList1"/>
    <dgm:cxn modelId="{8C6AC203-30AB-452A-BA6F-AEEB3D8EC249}" srcId="{45144E40-BA42-427A-B74F-51ECB81911EB}" destId="{234C7BD7-D3ED-49E4-A7C1-BB0DA3D0BDDC}" srcOrd="1" destOrd="0" parTransId="{870EECDA-7E31-4174-8909-C7D79394E1DE}" sibTransId="{B3EEE6BD-FFAE-4EC8-AD8E-CD4129AB3603}"/>
    <dgm:cxn modelId="{64435009-2AC4-48EA-A2FB-FD957971D531}" srcId="{45144E40-BA42-427A-B74F-51ECB81911EB}" destId="{BA07484C-5A7A-416F-B756-6D29173D202F}" srcOrd="2" destOrd="0" parTransId="{39786585-66EE-4294-9A3F-0F40B2AC72A4}" sibTransId="{30C1BCFF-46E5-43BB-B0CF-E94ECF088BB7}"/>
    <dgm:cxn modelId="{407A643E-8ECE-40A7-9008-3030A342D33B}" type="presOf" srcId="{7F28DCD0-0DE0-4967-9C9F-F97D416A71A9}" destId="{B33E67EF-3332-43B8-A299-D2894777835A}" srcOrd="0" destOrd="1" presId="urn:microsoft.com/office/officeart/2005/8/layout/pList1"/>
    <dgm:cxn modelId="{DDF2873F-0AA0-4804-85FC-9FD62FEE5BE9}" type="presOf" srcId="{5572272F-F185-48CC-9B67-9DAAAA392903}" destId="{45D94668-21AC-4461-83D6-EBB9B4D7240F}" srcOrd="0" destOrd="0" presId="urn:microsoft.com/office/officeart/2005/8/layout/pList1"/>
    <dgm:cxn modelId="{1538A542-0BC6-49FD-89B5-1AAB7FEFF498}" srcId="{A693625F-8E62-41ED-8AD7-5D5ECF3D21AB}" destId="{48852EAE-F0F6-4722-90E8-27F1E7F947B8}" srcOrd="1" destOrd="0" parTransId="{75707804-E715-4C24-839B-CDB9243A8828}" sibTransId="{39BBF757-2377-44B0-B453-08F9C2632C73}"/>
    <dgm:cxn modelId="{4D72EE64-99C0-409F-A396-4719BA777ECA}" srcId="{E0033C30-C225-4A06-887F-EA80237C0593}" destId="{7F28DCD0-0DE0-4967-9C9F-F97D416A71A9}" srcOrd="0" destOrd="0" parTransId="{D820B50B-924C-4292-8499-C88FD60137D8}" sibTransId="{0F3AC09B-9536-4AE7-BBE2-12FB6DBBBDF0}"/>
    <dgm:cxn modelId="{91863C65-6306-49AC-9E5E-8778186DCD5B}" type="presOf" srcId="{CD1C18E5-AD03-4AA3-9D81-D849F5802FD6}" destId="{B3499321-6E56-493D-987E-32D032C464E9}" srcOrd="0" destOrd="0" presId="urn:microsoft.com/office/officeart/2005/8/layout/pList1"/>
    <dgm:cxn modelId="{CD2F2167-D36A-4D15-995B-6A2EC85C3284}" type="presOf" srcId="{E0033C30-C225-4A06-887F-EA80237C0593}" destId="{B33E67EF-3332-43B8-A299-D2894777835A}" srcOrd="0" destOrd="0" presId="urn:microsoft.com/office/officeart/2005/8/layout/pList1"/>
    <dgm:cxn modelId="{98329A70-A183-43FE-8C66-C8B8CDC6491B}" type="presOf" srcId="{6DDDBFEB-E70C-42E8-B2E5-3FEB3D516998}" destId="{B3499321-6E56-493D-987E-32D032C464E9}" srcOrd="0" destOrd="4" presId="urn:microsoft.com/office/officeart/2005/8/layout/pList1"/>
    <dgm:cxn modelId="{970A4273-57F4-492D-85A2-D489E185BB4A}" srcId="{48852EAE-F0F6-4722-90E8-27F1E7F947B8}" destId="{041A15B4-2F7A-4F95-8C7F-397DAD3F2837}" srcOrd="2" destOrd="0" parTransId="{82C5F301-4748-4103-89B5-6CF8095CD517}" sibTransId="{6E0B9682-9477-4A7D-BF3F-C21B2BC9E50F}"/>
    <dgm:cxn modelId="{E3846473-549D-4CD7-8861-027AEEC344D4}" srcId="{CD1C18E5-AD03-4AA3-9D81-D849F5802FD6}" destId="{5CDA8F92-BB0D-476C-ADA2-E2EA7EAEF14D}" srcOrd="2" destOrd="0" parTransId="{36A036D9-3F36-4AE1-8798-DA1F6FC70AA3}" sibTransId="{C2D018B9-64B4-41A5-A719-7886020D0B9E}"/>
    <dgm:cxn modelId="{C6A5C553-BC72-41B2-A6AA-80CD3A04ED59}" srcId="{E0033C30-C225-4A06-887F-EA80237C0593}" destId="{2522E384-E4CB-43A4-A2EE-EB22BDC60EDE}" srcOrd="1" destOrd="0" parTransId="{54430932-FF58-42DD-817A-6513E6F6249C}" sibTransId="{9E1D7DC9-EFDD-4684-B37D-EFC6861A09FF}"/>
    <dgm:cxn modelId="{38E80C77-709C-443F-8D24-FECBB4F4E4C6}" type="presOf" srcId="{234C7BD7-D3ED-49E4-A7C1-BB0DA3D0BDDC}" destId="{1D9CB491-BF78-4299-AEE8-1722F7B3B1A2}" srcOrd="0" destOrd="2" presId="urn:microsoft.com/office/officeart/2005/8/layout/pList1"/>
    <dgm:cxn modelId="{140B1378-8247-495A-8463-F5C48D8E1B17}" type="presOf" srcId="{39BBF757-2377-44B0-B453-08F9C2632C73}" destId="{7E30C1E6-DE73-4554-AA42-705333E4708D}" srcOrd="0" destOrd="0" presId="urn:microsoft.com/office/officeart/2005/8/layout/pList1"/>
    <dgm:cxn modelId="{B0017F5A-449E-4929-9E07-08182A1FA85F}" type="presOf" srcId="{2522E384-E4CB-43A4-A2EE-EB22BDC60EDE}" destId="{B33E67EF-3332-43B8-A299-D2894777835A}" srcOrd="0" destOrd="2" presId="urn:microsoft.com/office/officeart/2005/8/layout/pList1"/>
    <dgm:cxn modelId="{CE350C7D-DA52-4F44-B441-FED63E6DDA0E}" type="presOf" srcId="{5CDA8F92-BB0D-476C-ADA2-E2EA7EAEF14D}" destId="{B3499321-6E56-493D-987E-32D032C464E9}" srcOrd="0" destOrd="3" presId="urn:microsoft.com/office/officeart/2005/8/layout/pList1"/>
    <dgm:cxn modelId="{F0F39A7F-C388-425F-BBA2-A6297FC5F9F0}" srcId="{CD1C18E5-AD03-4AA3-9D81-D849F5802FD6}" destId="{68B2B581-562E-4FFA-AE99-FFE363044C6C}" srcOrd="0" destOrd="0" parTransId="{F8560E59-35FC-48ED-9584-D985D5892BF6}" sibTransId="{E6D76E07-125B-42CD-A8E2-400B68B3513D}"/>
    <dgm:cxn modelId="{F3069C80-DD2B-4EAD-839B-7B7F518B79DB}" type="presOf" srcId="{45144E40-BA42-427A-B74F-51ECB81911EB}" destId="{1D9CB491-BF78-4299-AEE8-1722F7B3B1A2}" srcOrd="0" destOrd="0" presId="urn:microsoft.com/office/officeart/2005/8/layout/pList1"/>
    <dgm:cxn modelId="{BC6C9784-C748-4827-929D-FD5833BBA974}" type="presOf" srcId="{041A15B4-2F7A-4F95-8C7F-397DAD3F2837}" destId="{A66D0E6E-E29C-42B2-8584-33AA44BAF0BB}" srcOrd="0" destOrd="3" presId="urn:microsoft.com/office/officeart/2005/8/layout/pList1"/>
    <dgm:cxn modelId="{109D1285-A713-49A5-A796-5354E3224293}" type="presOf" srcId="{2362235C-54C4-4956-BA48-4054F4760E2C}" destId="{A66D0E6E-E29C-42B2-8584-33AA44BAF0BB}" srcOrd="0" destOrd="1" presId="urn:microsoft.com/office/officeart/2005/8/layout/pList1"/>
    <dgm:cxn modelId="{1E97A596-8D14-4E37-AB7D-FAAFCC401F71}" type="presOf" srcId="{48852EAE-F0F6-4722-90E8-27F1E7F947B8}" destId="{A66D0E6E-E29C-42B2-8584-33AA44BAF0BB}" srcOrd="0" destOrd="0" presId="urn:microsoft.com/office/officeart/2005/8/layout/pList1"/>
    <dgm:cxn modelId="{AC2EC79D-480B-4B99-83DF-06226752B30F}" srcId="{A693625F-8E62-41ED-8AD7-5D5ECF3D21AB}" destId="{E0033C30-C225-4A06-887F-EA80237C0593}" srcOrd="3" destOrd="0" parTransId="{1EA844D8-C847-4AEE-AD7D-267DDED6F91B}" sibTransId="{9D8BE3D0-19B8-4A42-A606-B011D154E830}"/>
    <dgm:cxn modelId="{3AB89EA5-DCEC-4009-B8B1-C99099D2A20D}" type="presOf" srcId="{5B7350D5-20A9-4BD6-BB3F-EF5ABA994FD2}" destId="{C5AD51C8-4566-4EBE-9F16-F3958649E14F}" srcOrd="0" destOrd="0" presId="urn:microsoft.com/office/officeart/2005/8/layout/pList1"/>
    <dgm:cxn modelId="{03E1A7A9-C03F-43EB-9ED5-FBCCFDF57C8C}" type="presOf" srcId="{F5951DA4-2909-4E67-991B-FD670E6D59C9}" destId="{1D9CB491-BF78-4299-AEE8-1722F7B3B1A2}" srcOrd="0" destOrd="1" presId="urn:microsoft.com/office/officeart/2005/8/layout/pList1"/>
    <dgm:cxn modelId="{D6CF8DB0-734B-48E7-A037-15932CF0E313}" srcId="{45144E40-BA42-427A-B74F-51ECB81911EB}" destId="{F5951DA4-2909-4E67-991B-FD670E6D59C9}" srcOrd="0" destOrd="0" parTransId="{FF777CEB-BD3D-4EBB-84D9-7F69BE8F8F6F}" sibTransId="{D753A37B-3EAD-498F-81B6-08737BC509F1}"/>
    <dgm:cxn modelId="{714D87BD-16E3-4772-9FEC-5EDD54E6C144}" srcId="{CD1C18E5-AD03-4AA3-9D81-D849F5802FD6}" destId="{49F42402-AAF2-4544-8205-E549D8507982}" srcOrd="1" destOrd="0" parTransId="{7897123D-1F21-4794-808C-62743E26BA8D}" sibTransId="{0EE31903-746B-488B-8E7B-A97E75F86129}"/>
    <dgm:cxn modelId="{4332B8C8-09A3-4D37-8D03-89F5179E1A6D}" type="presOf" srcId="{49F42402-AAF2-4544-8205-E549D8507982}" destId="{B3499321-6E56-493D-987E-32D032C464E9}" srcOrd="0" destOrd="2" presId="urn:microsoft.com/office/officeart/2005/8/layout/pList1"/>
    <dgm:cxn modelId="{E3A25BCE-5E11-4242-BE78-2FCD72329EE2}" type="presOf" srcId="{68B2B581-562E-4FFA-AE99-FFE363044C6C}" destId="{B3499321-6E56-493D-987E-32D032C464E9}" srcOrd="0" destOrd="1" presId="urn:microsoft.com/office/officeart/2005/8/layout/pList1"/>
    <dgm:cxn modelId="{4A5D0ED5-9086-441D-99AC-D638DBAA58A0}" type="presOf" srcId="{1582AFC3-D614-47BD-9E0D-BDBC193A7CF6}" destId="{A66D0E6E-E29C-42B2-8584-33AA44BAF0BB}" srcOrd="0" destOrd="2" presId="urn:microsoft.com/office/officeart/2005/8/layout/pList1"/>
    <dgm:cxn modelId="{5788FADC-6114-476B-A9D3-1802A7670F8E}" srcId="{A693625F-8E62-41ED-8AD7-5D5ECF3D21AB}" destId="{45144E40-BA42-427A-B74F-51ECB81911EB}" srcOrd="0" destOrd="0" parTransId="{691619F8-A647-4DBB-B172-0BDD7A70696D}" sibTransId="{5B7350D5-20A9-4BD6-BB3F-EF5ABA994FD2}"/>
    <dgm:cxn modelId="{C26E20E0-FED3-4B90-98F6-357CE84F425E}" type="presOf" srcId="{A693625F-8E62-41ED-8AD7-5D5ECF3D21AB}" destId="{43B0EFE0-9C7C-4521-8350-68E8C867C5EA}" srcOrd="0" destOrd="0" presId="urn:microsoft.com/office/officeart/2005/8/layout/pList1"/>
    <dgm:cxn modelId="{128811EC-83C6-492A-825E-2652543CFAC9}" srcId="{CD1C18E5-AD03-4AA3-9D81-D849F5802FD6}" destId="{6DDDBFEB-E70C-42E8-B2E5-3FEB3D516998}" srcOrd="3" destOrd="0" parTransId="{83C940E4-FB9F-4D6E-BD70-7B353DB45984}" sibTransId="{F3563DAF-9663-48A3-BEEC-C8F51DF19B50}"/>
    <dgm:cxn modelId="{D08409F0-85BA-4224-97C2-AEE49F93BFAA}" srcId="{48852EAE-F0F6-4722-90E8-27F1E7F947B8}" destId="{1582AFC3-D614-47BD-9E0D-BDBC193A7CF6}" srcOrd="1" destOrd="0" parTransId="{132863B2-DBEE-427E-8BE5-90063C3A8309}" sibTransId="{477E988B-3D87-44EF-9A97-09FF95A7FAA3}"/>
    <dgm:cxn modelId="{FEFA05F2-3E44-4767-9D68-9E49357039F1}" srcId="{A693625F-8E62-41ED-8AD7-5D5ECF3D21AB}" destId="{CD1C18E5-AD03-4AA3-9D81-D849F5802FD6}" srcOrd="2" destOrd="0" parTransId="{17AE9015-EC93-468B-BE3B-B5993FD935EB}" sibTransId="{5572272F-F185-48CC-9B67-9DAAAA392903}"/>
    <dgm:cxn modelId="{A1747254-768A-4E83-9650-A7995DBED826}" type="presParOf" srcId="{43B0EFE0-9C7C-4521-8350-68E8C867C5EA}" destId="{801A8354-45DC-47FA-8919-6C3B0FB3C3E3}" srcOrd="0" destOrd="0" presId="urn:microsoft.com/office/officeart/2005/8/layout/pList1"/>
    <dgm:cxn modelId="{E9EAD3D4-16A0-4F70-B530-35832B92D134}" type="presParOf" srcId="{801A8354-45DC-47FA-8919-6C3B0FB3C3E3}" destId="{B6DD7B02-CD74-4140-9593-CE0C73E11F92}" srcOrd="0" destOrd="0" presId="urn:microsoft.com/office/officeart/2005/8/layout/pList1"/>
    <dgm:cxn modelId="{83B214D8-52F1-475A-ACC8-E25635EC6ECE}" type="presParOf" srcId="{801A8354-45DC-47FA-8919-6C3B0FB3C3E3}" destId="{1D9CB491-BF78-4299-AEE8-1722F7B3B1A2}" srcOrd="1" destOrd="0" presId="urn:microsoft.com/office/officeart/2005/8/layout/pList1"/>
    <dgm:cxn modelId="{35582338-CC38-48E3-8C7A-1E368D8308C2}" type="presParOf" srcId="{43B0EFE0-9C7C-4521-8350-68E8C867C5EA}" destId="{C5AD51C8-4566-4EBE-9F16-F3958649E14F}" srcOrd="1" destOrd="0" presId="urn:microsoft.com/office/officeart/2005/8/layout/pList1"/>
    <dgm:cxn modelId="{38C5DB36-4702-4D4D-9249-3873D4490077}" type="presParOf" srcId="{43B0EFE0-9C7C-4521-8350-68E8C867C5EA}" destId="{943D5832-2723-4411-A51A-245BA2FFCFCA}" srcOrd="2" destOrd="0" presId="urn:microsoft.com/office/officeart/2005/8/layout/pList1"/>
    <dgm:cxn modelId="{36101D13-BC2A-4E5B-8EB9-6483EDA59E31}" type="presParOf" srcId="{943D5832-2723-4411-A51A-245BA2FFCFCA}" destId="{54003BFA-F19C-45D1-A6B8-C958BF5DFC5A}" srcOrd="0" destOrd="0" presId="urn:microsoft.com/office/officeart/2005/8/layout/pList1"/>
    <dgm:cxn modelId="{191D4BD7-4188-4B1E-A0D1-C6CBD54CD7BC}" type="presParOf" srcId="{943D5832-2723-4411-A51A-245BA2FFCFCA}" destId="{A66D0E6E-E29C-42B2-8584-33AA44BAF0BB}" srcOrd="1" destOrd="0" presId="urn:microsoft.com/office/officeart/2005/8/layout/pList1"/>
    <dgm:cxn modelId="{DC9840EB-F34F-46B5-A32E-ACDC3B49E03E}" type="presParOf" srcId="{43B0EFE0-9C7C-4521-8350-68E8C867C5EA}" destId="{7E30C1E6-DE73-4554-AA42-705333E4708D}" srcOrd="3" destOrd="0" presId="urn:microsoft.com/office/officeart/2005/8/layout/pList1"/>
    <dgm:cxn modelId="{36841D3A-81A7-4325-B59A-81930263AA19}" type="presParOf" srcId="{43B0EFE0-9C7C-4521-8350-68E8C867C5EA}" destId="{BA37AA28-3B41-4D4D-B56B-EBC257A3E7D9}" srcOrd="4" destOrd="0" presId="urn:microsoft.com/office/officeart/2005/8/layout/pList1"/>
    <dgm:cxn modelId="{D25ACF40-F21B-4CF7-AB18-C4BF7806F780}" type="presParOf" srcId="{BA37AA28-3B41-4D4D-B56B-EBC257A3E7D9}" destId="{13D8596A-D401-45EB-B1EE-B4CA4977DFBF}" srcOrd="0" destOrd="0" presId="urn:microsoft.com/office/officeart/2005/8/layout/pList1"/>
    <dgm:cxn modelId="{E5229288-9047-4803-BB18-0920A3413F7A}" type="presParOf" srcId="{BA37AA28-3B41-4D4D-B56B-EBC257A3E7D9}" destId="{B3499321-6E56-493D-987E-32D032C464E9}" srcOrd="1" destOrd="0" presId="urn:microsoft.com/office/officeart/2005/8/layout/pList1"/>
    <dgm:cxn modelId="{B8770B32-5E21-41EF-AE32-D0908DCF8531}" type="presParOf" srcId="{43B0EFE0-9C7C-4521-8350-68E8C867C5EA}" destId="{45D94668-21AC-4461-83D6-EBB9B4D7240F}" srcOrd="5" destOrd="0" presId="urn:microsoft.com/office/officeart/2005/8/layout/pList1"/>
    <dgm:cxn modelId="{9DD4C756-15B9-4A27-B508-BEAEFF01B4AD}" type="presParOf" srcId="{43B0EFE0-9C7C-4521-8350-68E8C867C5EA}" destId="{4CE08B72-BE03-4C77-8EE7-AD8B99959B57}" srcOrd="6" destOrd="0" presId="urn:microsoft.com/office/officeart/2005/8/layout/pList1"/>
    <dgm:cxn modelId="{CA4EBFD3-4235-4D31-975B-3087264B441B}" type="presParOf" srcId="{4CE08B72-BE03-4C77-8EE7-AD8B99959B57}" destId="{8E0EAE49-A317-4D7B-AB05-8D5FEBBD4BE8}" srcOrd="0" destOrd="0" presId="urn:microsoft.com/office/officeart/2005/8/layout/pList1"/>
    <dgm:cxn modelId="{B1EC1F76-905D-4FA5-82E2-7724BB12869D}" type="presParOf" srcId="{4CE08B72-BE03-4C77-8EE7-AD8B99959B57}" destId="{B33E67EF-3332-43B8-A299-D2894777835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FF4757-714D-4073-95FE-49E93D4CD8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9F9BC9-DC9A-4E3D-A298-3B8100316F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Improve the training speed. (Faster training, more experiments, better models)</a:t>
          </a:r>
        </a:p>
      </dgm:t>
    </dgm:pt>
    <dgm:pt modelId="{9CACE7EA-2966-426F-8C03-C52E75E729F5}" type="parTrans" cxnId="{9D4BE614-4F48-4D8E-AEBC-BA1E40DD946F}">
      <dgm:prSet/>
      <dgm:spPr/>
      <dgm:t>
        <a:bodyPr/>
        <a:lstStyle/>
        <a:p>
          <a:endParaRPr lang="en-US"/>
        </a:p>
      </dgm:t>
    </dgm:pt>
    <dgm:pt modelId="{398CEABA-718C-4131-A2CF-EB164F732955}" type="sibTrans" cxnId="{9D4BE614-4F48-4D8E-AEBC-BA1E40DD946F}">
      <dgm:prSet/>
      <dgm:spPr/>
      <dgm:t>
        <a:bodyPr/>
        <a:lstStyle/>
        <a:p>
          <a:endParaRPr lang="en-US"/>
        </a:p>
      </dgm:t>
    </dgm:pt>
    <dgm:pt modelId="{38FDB82F-E528-4D0F-AE19-A22B07F7E1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 tensorflow-pipeline using </a:t>
          </a:r>
          <a:r>
            <a:rPr lang="en-US" dirty="0" err="1"/>
            <a:t>tf.data.Dataset</a:t>
          </a:r>
          <a:r>
            <a:rPr lang="en-US" dirty="0"/>
            <a:t> classes</a:t>
          </a:r>
        </a:p>
      </dgm:t>
    </dgm:pt>
    <dgm:pt modelId="{8429A732-6C47-4013-BF37-0C4574923CDC}" type="parTrans" cxnId="{B865AE58-D4AF-492B-9518-87555C7F25F0}">
      <dgm:prSet/>
      <dgm:spPr/>
      <dgm:t>
        <a:bodyPr/>
        <a:lstStyle/>
        <a:p>
          <a:endParaRPr lang="en-US"/>
        </a:p>
      </dgm:t>
    </dgm:pt>
    <dgm:pt modelId="{CFC0DAC1-F826-4D7E-B411-DD474AFB50A8}" type="sibTrans" cxnId="{B865AE58-D4AF-492B-9518-87555C7F25F0}">
      <dgm:prSet/>
      <dgm:spPr/>
      <dgm:t>
        <a:bodyPr/>
        <a:lstStyle/>
        <a:p>
          <a:endParaRPr lang="en-US"/>
        </a:p>
      </dgm:t>
    </dgm:pt>
    <dgm:pt modelId="{5707EDB7-A7DF-4623-B72A-874A62CEDA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 data to </a:t>
          </a:r>
          <a:r>
            <a:rPr lang="en-US" dirty="0" err="1"/>
            <a:t>TFRecords</a:t>
          </a:r>
          <a:r>
            <a:rPr lang="en-US" dirty="0"/>
            <a:t> to train models on TPUs.</a:t>
          </a:r>
        </a:p>
      </dgm:t>
    </dgm:pt>
    <dgm:pt modelId="{243950C6-A070-4792-822D-7C39A51C09FC}" type="parTrans" cxnId="{B08EFDB7-5370-4588-A93B-C2335DC55344}">
      <dgm:prSet/>
      <dgm:spPr/>
      <dgm:t>
        <a:bodyPr/>
        <a:lstStyle/>
        <a:p>
          <a:endParaRPr lang="en-US"/>
        </a:p>
      </dgm:t>
    </dgm:pt>
    <dgm:pt modelId="{95221A92-4F3E-467D-AD7E-9B3D20F6D860}" type="sibTrans" cxnId="{B08EFDB7-5370-4588-A93B-C2335DC55344}">
      <dgm:prSet/>
      <dgm:spPr/>
      <dgm:t>
        <a:bodyPr/>
        <a:lstStyle/>
        <a:p>
          <a:endParaRPr lang="en-US"/>
        </a:p>
      </dgm:t>
    </dgm:pt>
    <dgm:pt modelId="{382606F0-98F5-4203-AC73-80DFCCB24B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Try different combinations of layers with varying #of Nodes, Activations, and Dropouts</a:t>
          </a:r>
        </a:p>
      </dgm:t>
    </dgm:pt>
    <dgm:pt modelId="{09DC71BD-A348-44A5-9DDE-882D097A1F49}" type="parTrans" cxnId="{5F194DB2-800B-4B73-A3FF-DB1807412495}">
      <dgm:prSet/>
      <dgm:spPr/>
      <dgm:t>
        <a:bodyPr/>
        <a:lstStyle/>
        <a:p>
          <a:endParaRPr lang="en-US"/>
        </a:p>
      </dgm:t>
    </dgm:pt>
    <dgm:pt modelId="{57224E8B-30DD-46B8-8343-B663801A51D4}" type="sibTrans" cxnId="{5F194DB2-800B-4B73-A3FF-DB1807412495}">
      <dgm:prSet/>
      <dgm:spPr/>
      <dgm:t>
        <a:bodyPr/>
        <a:lstStyle/>
        <a:p>
          <a:endParaRPr lang="en-US"/>
        </a:p>
      </dgm:t>
    </dgm:pt>
    <dgm:pt modelId="{2D81BFB3-8D8B-4CE6-8E90-BF85D8BD08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and remove outliers, try different repartitions, retrain the models.</a:t>
          </a:r>
        </a:p>
      </dgm:t>
    </dgm:pt>
    <dgm:pt modelId="{CDAFE832-2B72-4132-8995-B3AC60EADF31}" type="parTrans" cxnId="{06496C1E-BA76-4DE3-A92C-2284635D5112}">
      <dgm:prSet/>
      <dgm:spPr/>
      <dgm:t>
        <a:bodyPr/>
        <a:lstStyle/>
        <a:p>
          <a:endParaRPr lang="en-US"/>
        </a:p>
      </dgm:t>
    </dgm:pt>
    <dgm:pt modelId="{A0961801-0857-4710-8D9F-93F68BE04393}" type="sibTrans" cxnId="{06496C1E-BA76-4DE3-A92C-2284635D5112}">
      <dgm:prSet/>
      <dgm:spPr/>
      <dgm:t>
        <a:bodyPr/>
        <a:lstStyle/>
        <a:p>
          <a:endParaRPr lang="en-US"/>
        </a:p>
      </dgm:t>
    </dgm:pt>
    <dgm:pt modelId="{E6222133-FAAE-469D-B381-73B1980BEE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 for even higher Epochs (explore possibilities for convergence in further iterations)</a:t>
          </a:r>
        </a:p>
      </dgm:t>
    </dgm:pt>
    <dgm:pt modelId="{EA4801F0-321C-4276-8067-65750C712C4B}" type="parTrans" cxnId="{4929B4A5-4952-462D-AE14-5333F55E6DBD}">
      <dgm:prSet/>
      <dgm:spPr/>
      <dgm:t>
        <a:bodyPr/>
        <a:lstStyle/>
        <a:p>
          <a:endParaRPr lang="en-US"/>
        </a:p>
      </dgm:t>
    </dgm:pt>
    <dgm:pt modelId="{47A344BE-B46A-47AF-9C08-2C294A6258A0}" type="sibTrans" cxnId="{4929B4A5-4952-462D-AE14-5333F55E6DBD}">
      <dgm:prSet/>
      <dgm:spPr/>
      <dgm:t>
        <a:bodyPr/>
        <a:lstStyle/>
        <a:p>
          <a:endParaRPr lang="en-US"/>
        </a:p>
      </dgm:t>
    </dgm:pt>
    <dgm:pt modelId="{6E8145E1-2AA9-4F96-AE63-F79FCFBDB7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Experiment with unique combinations of layer nodes.</a:t>
          </a:r>
        </a:p>
      </dgm:t>
    </dgm:pt>
    <dgm:pt modelId="{7F6215F8-FDB9-4F96-BB25-5168078301F5}" type="parTrans" cxnId="{1BB534D2-C90B-49E5-AD43-1C1F07441F02}">
      <dgm:prSet/>
      <dgm:spPr/>
      <dgm:t>
        <a:bodyPr/>
        <a:lstStyle/>
        <a:p>
          <a:endParaRPr lang="en-US"/>
        </a:p>
      </dgm:t>
    </dgm:pt>
    <dgm:pt modelId="{C695550B-DC3E-46E8-8C19-0399C9C376DA}" type="sibTrans" cxnId="{1BB534D2-C90B-49E5-AD43-1C1F07441F02}">
      <dgm:prSet/>
      <dgm:spPr/>
      <dgm:t>
        <a:bodyPr/>
        <a:lstStyle/>
        <a:p>
          <a:endParaRPr lang="en-US"/>
        </a:p>
      </dgm:t>
    </dgm:pt>
    <dgm:pt modelId="{FDC92E39-C3A7-4A86-AF6A-DFD9A9352F9E}" type="pres">
      <dgm:prSet presAssocID="{15FF4757-714D-4073-95FE-49E93D4CD8DB}" presName="root" presStyleCnt="0">
        <dgm:presLayoutVars>
          <dgm:dir/>
          <dgm:resizeHandles val="exact"/>
        </dgm:presLayoutVars>
      </dgm:prSet>
      <dgm:spPr/>
    </dgm:pt>
    <dgm:pt modelId="{D2301617-48CC-4F80-A42F-35D65560EB60}" type="pres">
      <dgm:prSet presAssocID="{389F9BC9-DC9A-4E3D-A298-3B8100316F65}" presName="compNode" presStyleCnt="0"/>
      <dgm:spPr/>
    </dgm:pt>
    <dgm:pt modelId="{89A4DFC2-15A1-4985-A22F-0A9AC5CE4A90}" type="pres">
      <dgm:prSet presAssocID="{389F9BC9-DC9A-4E3D-A298-3B8100316F65}" presName="bgRect" presStyleLbl="bgShp" presStyleIdx="0" presStyleCnt="5"/>
      <dgm:spPr/>
    </dgm:pt>
    <dgm:pt modelId="{8279E5B5-E1F6-4187-8AFA-BF3292C8CC3A}" type="pres">
      <dgm:prSet presAssocID="{389F9BC9-DC9A-4E3D-A298-3B8100316F6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 with solid fill"/>
        </a:ext>
      </dgm:extLst>
    </dgm:pt>
    <dgm:pt modelId="{406DFAF6-2A9E-4B5A-A6D1-369782FA7646}" type="pres">
      <dgm:prSet presAssocID="{389F9BC9-DC9A-4E3D-A298-3B8100316F65}" presName="spaceRect" presStyleCnt="0"/>
      <dgm:spPr/>
    </dgm:pt>
    <dgm:pt modelId="{F3242C8C-6FCC-4040-8BE7-BFF5D03CFF7C}" type="pres">
      <dgm:prSet presAssocID="{389F9BC9-DC9A-4E3D-A298-3B8100316F65}" presName="parTx" presStyleLbl="revTx" presStyleIdx="0" presStyleCnt="6">
        <dgm:presLayoutVars>
          <dgm:chMax val="0"/>
          <dgm:chPref val="0"/>
        </dgm:presLayoutVars>
      </dgm:prSet>
      <dgm:spPr/>
    </dgm:pt>
    <dgm:pt modelId="{3CDDCBD3-D3D5-4EB4-A5E3-40A03C9C3939}" type="pres">
      <dgm:prSet presAssocID="{389F9BC9-DC9A-4E3D-A298-3B8100316F65}" presName="desTx" presStyleLbl="revTx" presStyleIdx="1" presStyleCnt="6">
        <dgm:presLayoutVars/>
      </dgm:prSet>
      <dgm:spPr/>
    </dgm:pt>
    <dgm:pt modelId="{6A94D280-B182-4BE3-B9E5-DC188451D6DB}" type="pres">
      <dgm:prSet presAssocID="{398CEABA-718C-4131-A2CF-EB164F732955}" presName="sibTrans" presStyleCnt="0"/>
      <dgm:spPr/>
    </dgm:pt>
    <dgm:pt modelId="{3EF1B50E-542C-4ADC-A80E-FF31E4DC1BE6}" type="pres">
      <dgm:prSet presAssocID="{382606F0-98F5-4203-AC73-80DFCCB24B26}" presName="compNode" presStyleCnt="0"/>
      <dgm:spPr/>
    </dgm:pt>
    <dgm:pt modelId="{24F3601D-9797-4F7F-8C85-12D3F44B6E02}" type="pres">
      <dgm:prSet presAssocID="{382606F0-98F5-4203-AC73-80DFCCB24B26}" presName="bgRect" presStyleLbl="bgShp" presStyleIdx="1" presStyleCnt="5"/>
      <dgm:spPr/>
    </dgm:pt>
    <dgm:pt modelId="{8952183F-E236-42A0-92DD-C8415F6BE90D}" type="pres">
      <dgm:prSet presAssocID="{382606F0-98F5-4203-AC73-80DFCCB24B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ttings with solid fill"/>
        </a:ext>
      </dgm:extLst>
    </dgm:pt>
    <dgm:pt modelId="{F2E5C8CA-51CB-4EC1-B960-7038FAB444FC}" type="pres">
      <dgm:prSet presAssocID="{382606F0-98F5-4203-AC73-80DFCCB24B26}" presName="spaceRect" presStyleCnt="0"/>
      <dgm:spPr/>
    </dgm:pt>
    <dgm:pt modelId="{AE5D5389-DAF6-4AF1-B59B-38CA4DB49BE4}" type="pres">
      <dgm:prSet presAssocID="{382606F0-98F5-4203-AC73-80DFCCB24B26}" presName="parTx" presStyleLbl="revTx" presStyleIdx="2" presStyleCnt="6">
        <dgm:presLayoutVars>
          <dgm:chMax val="0"/>
          <dgm:chPref val="0"/>
        </dgm:presLayoutVars>
      </dgm:prSet>
      <dgm:spPr/>
    </dgm:pt>
    <dgm:pt modelId="{718D707C-303D-4C28-B25F-A59DF60416AC}" type="pres">
      <dgm:prSet presAssocID="{57224E8B-30DD-46B8-8343-B663801A51D4}" presName="sibTrans" presStyleCnt="0"/>
      <dgm:spPr/>
    </dgm:pt>
    <dgm:pt modelId="{41CFA840-1A5C-490E-864B-0690139CD21B}" type="pres">
      <dgm:prSet presAssocID="{2D81BFB3-8D8B-4CE6-8E90-BF85D8BD085F}" presName="compNode" presStyleCnt="0"/>
      <dgm:spPr/>
    </dgm:pt>
    <dgm:pt modelId="{08143708-CE3E-4C33-890F-8B9FA6885E6D}" type="pres">
      <dgm:prSet presAssocID="{2D81BFB3-8D8B-4CE6-8E90-BF85D8BD085F}" presName="bgRect" presStyleLbl="bgShp" presStyleIdx="2" presStyleCnt="5"/>
      <dgm:spPr/>
    </dgm:pt>
    <dgm:pt modelId="{E72D3958-0FFA-40E6-86F1-4BFFF513EB69}" type="pres">
      <dgm:prSet presAssocID="{2D81BFB3-8D8B-4CE6-8E90-BF85D8BD085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 outline"/>
        </a:ext>
      </dgm:extLst>
    </dgm:pt>
    <dgm:pt modelId="{B43CBDE2-7F3A-4F2B-8365-1347A9251CB9}" type="pres">
      <dgm:prSet presAssocID="{2D81BFB3-8D8B-4CE6-8E90-BF85D8BD085F}" presName="spaceRect" presStyleCnt="0"/>
      <dgm:spPr/>
    </dgm:pt>
    <dgm:pt modelId="{C14F3CFF-543F-4C3B-A447-CB7133423DEB}" type="pres">
      <dgm:prSet presAssocID="{2D81BFB3-8D8B-4CE6-8E90-BF85D8BD085F}" presName="parTx" presStyleLbl="revTx" presStyleIdx="3" presStyleCnt="6">
        <dgm:presLayoutVars>
          <dgm:chMax val="0"/>
          <dgm:chPref val="0"/>
        </dgm:presLayoutVars>
      </dgm:prSet>
      <dgm:spPr/>
    </dgm:pt>
    <dgm:pt modelId="{56C4D888-342D-4CDF-B27A-C726E49B525B}" type="pres">
      <dgm:prSet presAssocID="{A0961801-0857-4710-8D9F-93F68BE04393}" presName="sibTrans" presStyleCnt="0"/>
      <dgm:spPr/>
    </dgm:pt>
    <dgm:pt modelId="{7BE2A24B-EBAF-48DE-9706-3BF18E360F8E}" type="pres">
      <dgm:prSet presAssocID="{E6222133-FAAE-469D-B381-73B1980BEE2C}" presName="compNode" presStyleCnt="0"/>
      <dgm:spPr/>
    </dgm:pt>
    <dgm:pt modelId="{3C35DF29-20DE-4E66-9CDA-725FD0DB2949}" type="pres">
      <dgm:prSet presAssocID="{E6222133-FAAE-469D-B381-73B1980BEE2C}" presName="bgRect" presStyleLbl="bgShp" presStyleIdx="3" presStyleCnt="5"/>
      <dgm:spPr/>
    </dgm:pt>
    <dgm:pt modelId="{33D4AEB9-6DF1-4784-9A57-FD212CBB89B1}" type="pres">
      <dgm:prSet presAssocID="{E6222133-FAAE-469D-B381-73B1980BEE2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 75% with solid fill"/>
        </a:ext>
      </dgm:extLst>
    </dgm:pt>
    <dgm:pt modelId="{2C2E681E-965B-4637-AD27-0F8831157807}" type="pres">
      <dgm:prSet presAssocID="{E6222133-FAAE-469D-B381-73B1980BEE2C}" presName="spaceRect" presStyleCnt="0"/>
      <dgm:spPr/>
    </dgm:pt>
    <dgm:pt modelId="{D176623A-7F7E-4A3A-A070-09DBC08C0E44}" type="pres">
      <dgm:prSet presAssocID="{E6222133-FAAE-469D-B381-73B1980BEE2C}" presName="parTx" presStyleLbl="revTx" presStyleIdx="4" presStyleCnt="6">
        <dgm:presLayoutVars>
          <dgm:chMax val="0"/>
          <dgm:chPref val="0"/>
        </dgm:presLayoutVars>
      </dgm:prSet>
      <dgm:spPr/>
    </dgm:pt>
    <dgm:pt modelId="{F4134614-F5D9-4110-92D2-10F8C965AF93}" type="pres">
      <dgm:prSet presAssocID="{47A344BE-B46A-47AF-9C08-2C294A6258A0}" presName="sibTrans" presStyleCnt="0"/>
      <dgm:spPr/>
    </dgm:pt>
    <dgm:pt modelId="{1828AA54-3EE2-4C77-A407-1FD434AF5647}" type="pres">
      <dgm:prSet presAssocID="{6E8145E1-2AA9-4F96-AE63-F79FCFBDB71C}" presName="compNode" presStyleCnt="0"/>
      <dgm:spPr/>
    </dgm:pt>
    <dgm:pt modelId="{828B1097-C6A1-4E56-86BB-C8EF0405C67F}" type="pres">
      <dgm:prSet presAssocID="{6E8145E1-2AA9-4F96-AE63-F79FCFBDB71C}" presName="bgRect" presStyleLbl="bgShp" presStyleIdx="4" presStyleCnt="5"/>
      <dgm:spPr/>
    </dgm:pt>
    <dgm:pt modelId="{DB92B8D6-AA39-47EC-82B2-67F3E9B79C4F}" type="pres">
      <dgm:prSet presAssocID="{6E8145E1-2AA9-4F96-AE63-F79FCFBDB71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 female with solid fill"/>
        </a:ext>
      </dgm:extLst>
    </dgm:pt>
    <dgm:pt modelId="{DE158593-8F27-48A3-8C5C-7CE4B4E35819}" type="pres">
      <dgm:prSet presAssocID="{6E8145E1-2AA9-4F96-AE63-F79FCFBDB71C}" presName="spaceRect" presStyleCnt="0"/>
      <dgm:spPr/>
    </dgm:pt>
    <dgm:pt modelId="{99CC93E8-7AAE-49E4-92AF-3F91D579A35C}" type="pres">
      <dgm:prSet presAssocID="{6E8145E1-2AA9-4F96-AE63-F79FCFBDB71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D4BE614-4F48-4D8E-AEBC-BA1E40DD946F}" srcId="{15FF4757-714D-4073-95FE-49E93D4CD8DB}" destId="{389F9BC9-DC9A-4E3D-A298-3B8100316F65}" srcOrd="0" destOrd="0" parTransId="{9CACE7EA-2966-426F-8C03-C52E75E729F5}" sibTransId="{398CEABA-718C-4131-A2CF-EB164F732955}"/>
    <dgm:cxn modelId="{06496C1E-BA76-4DE3-A92C-2284635D5112}" srcId="{15FF4757-714D-4073-95FE-49E93D4CD8DB}" destId="{2D81BFB3-8D8B-4CE6-8E90-BF85D8BD085F}" srcOrd="2" destOrd="0" parTransId="{CDAFE832-2B72-4132-8995-B3AC60EADF31}" sibTransId="{A0961801-0857-4710-8D9F-93F68BE04393}"/>
    <dgm:cxn modelId="{4F6A696A-41BE-441E-9605-C9F27C91F817}" type="presOf" srcId="{6E8145E1-2AA9-4F96-AE63-F79FCFBDB71C}" destId="{99CC93E8-7AAE-49E4-92AF-3F91D579A35C}" srcOrd="0" destOrd="0" presId="urn:microsoft.com/office/officeart/2018/2/layout/IconVerticalSolidList"/>
    <dgm:cxn modelId="{A534546F-BF7A-4998-B732-35E13D186BFB}" type="presOf" srcId="{382606F0-98F5-4203-AC73-80DFCCB24B26}" destId="{AE5D5389-DAF6-4AF1-B59B-38CA4DB49BE4}" srcOrd="0" destOrd="0" presId="urn:microsoft.com/office/officeart/2018/2/layout/IconVerticalSolidList"/>
    <dgm:cxn modelId="{B865AE58-D4AF-492B-9518-87555C7F25F0}" srcId="{389F9BC9-DC9A-4E3D-A298-3B8100316F65}" destId="{38FDB82F-E528-4D0F-AE19-A22B07F7E106}" srcOrd="0" destOrd="0" parTransId="{8429A732-6C47-4013-BF37-0C4574923CDC}" sibTransId="{CFC0DAC1-F826-4D7E-B411-DD474AFB50A8}"/>
    <dgm:cxn modelId="{56C2558F-64D6-4ED4-BA71-28334C948AEB}" type="presOf" srcId="{2D81BFB3-8D8B-4CE6-8E90-BF85D8BD085F}" destId="{C14F3CFF-543F-4C3B-A447-CB7133423DEB}" srcOrd="0" destOrd="0" presId="urn:microsoft.com/office/officeart/2018/2/layout/IconVerticalSolidList"/>
    <dgm:cxn modelId="{33421F97-42A5-49CF-A0A9-1B3445C4045A}" type="presOf" srcId="{389F9BC9-DC9A-4E3D-A298-3B8100316F65}" destId="{F3242C8C-6FCC-4040-8BE7-BFF5D03CFF7C}" srcOrd="0" destOrd="0" presId="urn:microsoft.com/office/officeart/2018/2/layout/IconVerticalSolidList"/>
    <dgm:cxn modelId="{2F784FA5-D199-48E9-8C95-28C6DD73150A}" type="presOf" srcId="{38FDB82F-E528-4D0F-AE19-A22B07F7E106}" destId="{3CDDCBD3-D3D5-4EB4-A5E3-40A03C9C3939}" srcOrd="0" destOrd="0" presId="urn:microsoft.com/office/officeart/2018/2/layout/IconVerticalSolidList"/>
    <dgm:cxn modelId="{4929B4A5-4952-462D-AE14-5333F55E6DBD}" srcId="{15FF4757-714D-4073-95FE-49E93D4CD8DB}" destId="{E6222133-FAAE-469D-B381-73B1980BEE2C}" srcOrd="3" destOrd="0" parTransId="{EA4801F0-321C-4276-8067-65750C712C4B}" sibTransId="{47A344BE-B46A-47AF-9C08-2C294A6258A0}"/>
    <dgm:cxn modelId="{5F194DB2-800B-4B73-A3FF-DB1807412495}" srcId="{15FF4757-714D-4073-95FE-49E93D4CD8DB}" destId="{382606F0-98F5-4203-AC73-80DFCCB24B26}" srcOrd="1" destOrd="0" parTransId="{09DC71BD-A348-44A5-9DDE-882D097A1F49}" sibTransId="{57224E8B-30DD-46B8-8343-B663801A51D4}"/>
    <dgm:cxn modelId="{B08EFDB7-5370-4588-A93B-C2335DC55344}" srcId="{389F9BC9-DC9A-4E3D-A298-3B8100316F65}" destId="{5707EDB7-A7DF-4623-B72A-874A62CEDAF4}" srcOrd="1" destOrd="0" parTransId="{243950C6-A070-4792-822D-7C39A51C09FC}" sibTransId="{95221A92-4F3E-467D-AD7E-9B3D20F6D860}"/>
    <dgm:cxn modelId="{C56888BE-84D2-49E1-B0CC-3912A159C0BE}" type="presOf" srcId="{E6222133-FAAE-469D-B381-73B1980BEE2C}" destId="{D176623A-7F7E-4A3A-A070-09DBC08C0E44}" srcOrd="0" destOrd="0" presId="urn:microsoft.com/office/officeart/2018/2/layout/IconVerticalSolidList"/>
    <dgm:cxn modelId="{6DC86EC9-B2EB-4595-822D-09779B7B076B}" type="presOf" srcId="{15FF4757-714D-4073-95FE-49E93D4CD8DB}" destId="{FDC92E39-C3A7-4A86-AF6A-DFD9A9352F9E}" srcOrd="0" destOrd="0" presId="urn:microsoft.com/office/officeart/2018/2/layout/IconVerticalSolidList"/>
    <dgm:cxn modelId="{1BB534D2-C90B-49E5-AD43-1C1F07441F02}" srcId="{15FF4757-714D-4073-95FE-49E93D4CD8DB}" destId="{6E8145E1-2AA9-4F96-AE63-F79FCFBDB71C}" srcOrd="4" destOrd="0" parTransId="{7F6215F8-FDB9-4F96-BB25-5168078301F5}" sibTransId="{C695550B-DC3E-46E8-8C19-0399C9C376DA}"/>
    <dgm:cxn modelId="{CF3B52D6-BD9D-4840-8683-61F7DBD03FD2}" type="presOf" srcId="{5707EDB7-A7DF-4623-B72A-874A62CEDAF4}" destId="{3CDDCBD3-D3D5-4EB4-A5E3-40A03C9C3939}" srcOrd="0" destOrd="1" presId="urn:microsoft.com/office/officeart/2018/2/layout/IconVerticalSolidList"/>
    <dgm:cxn modelId="{FFB442B3-02E7-4E9B-8DBD-997211FE76B8}" type="presParOf" srcId="{FDC92E39-C3A7-4A86-AF6A-DFD9A9352F9E}" destId="{D2301617-48CC-4F80-A42F-35D65560EB60}" srcOrd="0" destOrd="0" presId="urn:microsoft.com/office/officeart/2018/2/layout/IconVerticalSolidList"/>
    <dgm:cxn modelId="{1C622B3A-7E4B-4D84-898D-AD56F85B2BC3}" type="presParOf" srcId="{D2301617-48CC-4F80-A42F-35D65560EB60}" destId="{89A4DFC2-15A1-4985-A22F-0A9AC5CE4A90}" srcOrd="0" destOrd="0" presId="urn:microsoft.com/office/officeart/2018/2/layout/IconVerticalSolidList"/>
    <dgm:cxn modelId="{E6CB0AAC-2831-4FDB-9182-8178D0B61D39}" type="presParOf" srcId="{D2301617-48CC-4F80-A42F-35D65560EB60}" destId="{8279E5B5-E1F6-4187-8AFA-BF3292C8CC3A}" srcOrd="1" destOrd="0" presId="urn:microsoft.com/office/officeart/2018/2/layout/IconVerticalSolidList"/>
    <dgm:cxn modelId="{22C0640D-9115-4E30-BD5D-F40A625697F0}" type="presParOf" srcId="{D2301617-48CC-4F80-A42F-35D65560EB60}" destId="{406DFAF6-2A9E-4B5A-A6D1-369782FA7646}" srcOrd="2" destOrd="0" presId="urn:microsoft.com/office/officeart/2018/2/layout/IconVerticalSolidList"/>
    <dgm:cxn modelId="{9CA059AB-0CFD-4DE2-9751-B24F35207BEE}" type="presParOf" srcId="{D2301617-48CC-4F80-A42F-35D65560EB60}" destId="{F3242C8C-6FCC-4040-8BE7-BFF5D03CFF7C}" srcOrd="3" destOrd="0" presId="urn:microsoft.com/office/officeart/2018/2/layout/IconVerticalSolidList"/>
    <dgm:cxn modelId="{CDDE9872-87DB-493D-B276-EC31B14AA72E}" type="presParOf" srcId="{D2301617-48CC-4F80-A42F-35D65560EB60}" destId="{3CDDCBD3-D3D5-4EB4-A5E3-40A03C9C3939}" srcOrd="4" destOrd="0" presId="urn:microsoft.com/office/officeart/2018/2/layout/IconVerticalSolidList"/>
    <dgm:cxn modelId="{5B80916E-8A96-4725-98F9-D8DEECB1B9E4}" type="presParOf" srcId="{FDC92E39-C3A7-4A86-AF6A-DFD9A9352F9E}" destId="{6A94D280-B182-4BE3-B9E5-DC188451D6DB}" srcOrd="1" destOrd="0" presId="urn:microsoft.com/office/officeart/2018/2/layout/IconVerticalSolidList"/>
    <dgm:cxn modelId="{F9713B54-6A05-4AA7-A513-D47F9148F22F}" type="presParOf" srcId="{FDC92E39-C3A7-4A86-AF6A-DFD9A9352F9E}" destId="{3EF1B50E-542C-4ADC-A80E-FF31E4DC1BE6}" srcOrd="2" destOrd="0" presId="urn:microsoft.com/office/officeart/2018/2/layout/IconVerticalSolidList"/>
    <dgm:cxn modelId="{1EDCA69B-ACF8-4B73-8622-8ABFC159D61D}" type="presParOf" srcId="{3EF1B50E-542C-4ADC-A80E-FF31E4DC1BE6}" destId="{24F3601D-9797-4F7F-8C85-12D3F44B6E02}" srcOrd="0" destOrd="0" presId="urn:microsoft.com/office/officeart/2018/2/layout/IconVerticalSolidList"/>
    <dgm:cxn modelId="{E18115FC-47C3-4DDA-B921-CE21CD1CE06B}" type="presParOf" srcId="{3EF1B50E-542C-4ADC-A80E-FF31E4DC1BE6}" destId="{8952183F-E236-42A0-92DD-C8415F6BE90D}" srcOrd="1" destOrd="0" presId="urn:microsoft.com/office/officeart/2018/2/layout/IconVerticalSolidList"/>
    <dgm:cxn modelId="{130B9C82-0B85-4EAE-A9EE-2E238B896ADA}" type="presParOf" srcId="{3EF1B50E-542C-4ADC-A80E-FF31E4DC1BE6}" destId="{F2E5C8CA-51CB-4EC1-B960-7038FAB444FC}" srcOrd="2" destOrd="0" presId="urn:microsoft.com/office/officeart/2018/2/layout/IconVerticalSolidList"/>
    <dgm:cxn modelId="{2F3035A0-2608-468C-BC8A-DD6059F7076B}" type="presParOf" srcId="{3EF1B50E-542C-4ADC-A80E-FF31E4DC1BE6}" destId="{AE5D5389-DAF6-4AF1-B59B-38CA4DB49BE4}" srcOrd="3" destOrd="0" presId="urn:microsoft.com/office/officeart/2018/2/layout/IconVerticalSolidList"/>
    <dgm:cxn modelId="{7D216721-73C4-452F-91A1-E1D6678E1E8C}" type="presParOf" srcId="{FDC92E39-C3A7-4A86-AF6A-DFD9A9352F9E}" destId="{718D707C-303D-4C28-B25F-A59DF60416AC}" srcOrd="3" destOrd="0" presId="urn:microsoft.com/office/officeart/2018/2/layout/IconVerticalSolidList"/>
    <dgm:cxn modelId="{846DC7A5-1669-436F-99E7-B9F9FB8AA2DA}" type="presParOf" srcId="{FDC92E39-C3A7-4A86-AF6A-DFD9A9352F9E}" destId="{41CFA840-1A5C-490E-864B-0690139CD21B}" srcOrd="4" destOrd="0" presId="urn:microsoft.com/office/officeart/2018/2/layout/IconVerticalSolidList"/>
    <dgm:cxn modelId="{65D379F1-520B-4410-9D36-39321E9EEAEF}" type="presParOf" srcId="{41CFA840-1A5C-490E-864B-0690139CD21B}" destId="{08143708-CE3E-4C33-890F-8B9FA6885E6D}" srcOrd="0" destOrd="0" presId="urn:microsoft.com/office/officeart/2018/2/layout/IconVerticalSolidList"/>
    <dgm:cxn modelId="{BC25FF72-31F3-4701-A178-8203B5B98319}" type="presParOf" srcId="{41CFA840-1A5C-490E-864B-0690139CD21B}" destId="{E72D3958-0FFA-40E6-86F1-4BFFF513EB69}" srcOrd="1" destOrd="0" presId="urn:microsoft.com/office/officeart/2018/2/layout/IconVerticalSolidList"/>
    <dgm:cxn modelId="{FDF76015-F9B9-46CB-B3AF-8CE7ED547B13}" type="presParOf" srcId="{41CFA840-1A5C-490E-864B-0690139CD21B}" destId="{B43CBDE2-7F3A-4F2B-8365-1347A9251CB9}" srcOrd="2" destOrd="0" presId="urn:microsoft.com/office/officeart/2018/2/layout/IconVerticalSolidList"/>
    <dgm:cxn modelId="{FDF00E59-FB84-4758-BF7D-1C813781113D}" type="presParOf" srcId="{41CFA840-1A5C-490E-864B-0690139CD21B}" destId="{C14F3CFF-543F-4C3B-A447-CB7133423DEB}" srcOrd="3" destOrd="0" presId="urn:microsoft.com/office/officeart/2018/2/layout/IconVerticalSolidList"/>
    <dgm:cxn modelId="{445842A0-68C0-4389-81B7-89CAB082B63B}" type="presParOf" srcId="{FDC92E39-C3A7-4A86-AF6A-DFD9A9352F9E}" destId="{56C4D888-342D-4CDF-B27A-C726E49B525B}" srcOrd="5" destOrd="0" presId="urn:microsoft.com/office/officeart/2018/2/layout/IconVerticalSolidList"/>
    <dgm:cxn modelId="{AAC1EEFF-AE35-4319-9FB1-40FE8635CA50}" type="presParOf" srcId="{FDC92E39-C3A7-4A86-AF6A-DFD9A9352F9E}" destId="{7BE2A24B-EBAF-48DE-9706-3BF18E360F8E}" srcOrd="6" destOrd="0" presId="urn:microsoft.com/office/officeart/2018/2/layout/IconVerticalSolidList"/>
    <dgm:cxn modelId="{82A13214-8AFC-4662-A70A-88C73866C293}" type="presParOf" srcId="{7BE2A24B-EBAF-48DE-9706-3BF18E360F8E}" destId="{3C35DF29-20DE-4E66-9CDA-725FD0DB2949}" srcOrd="0" destOrd="0" presId="urn:microsoft.com/office/officeart/2018/2/layout/IconVerticalSolidList"/>
    <dgm:cxn modelId="{99B7DA55-757C-4618-A55C-F6AC93D4C811}" type="presParOf" srcId="{7BE2A24B-EBAF-48DE-9706-3BF18E360F8E}" destId="{33D4AEB9-6DF1-4784-9A57-FD212CBB89B1}" srcOrd="1" destOrd="0" presId="urn:microsoft.com/office/officeart/2018/2/layout/IconVerticalSolidList"/>
    <dgm:cxn modelId="{78539739-61E9-4324-9C1E-6D49365D62AB}" type="presParOf" srcId="{7BE2A24B-EBAF-48DE-9706-3BF18E360F8E}" destId="{2C2E681E-965B-4637-AD27-0F8831157807}" srcOrd="2" destOrd="0" presId="urn:microsoft.com/office/officeart/2018/2/layout/IconVerticalSolidList"/>
    <dgm:cxn modelId="{3ED42C6E-94E1-44A8-BDC2-7F479FFCB515}" type="presParOf" srcId="{7BE2A24B-EBAF-48DE-9706-3BF18E360F8E}" destId="{D176623A-7F7E-4A3A-A070-09DBC08C0E44}" srcOrd="3" destOrd="0" presId="urn:microsoft.com/office/officeart/2018/2/layout/IconVerticalSolidList"/>
    <dgm:cxn modelId="{DE4FEF4D-80E0-46CB-B8A0-52CE2AA4118A}" type="presParOf" srcId="{FDC92E39-C3A7-4A86-AF6A-DFD9A9352F9E}" destId="{F4134614-F5D9-4110-92D2-10F8C965AF93}" srcOrd="7" destOrd="0" presId="urn:microsoft.com/office/officeart/2018/2/layout/IconVerticalSolidList"/>
    <dgm:cxn modelId="{C9A62E49-0A39-4FC1-96B7-4784148B7491}" type="presParOf" srcId="{FDC92E39-C3A7-4A86-AF6A-DFD9A9352F9E}" destId="{1828AA54-3EE2-4C77-A407-1FD434AF5647}" srcOrd="8" destOrd="0" presId="urn:microsoft.com/office/officeart/2018/2/layout/IconVerticalSolidList"/>
    <dgm:cxn modelId="{7B913D80-CCA9-4F3F-8502-09A08BB11BCD}" type="presParOf" srcId="{1828AA54-3EE2-4C77-A407-1FD434AF5647}" destId="{828B1097-C6A1-4E56-86BB-C8EF0405C67F}" srcOrd="0" destOrd="0" presId="urn:microsoft.com/office/officeart/2018/2/layout/IconVerticalSolidList"/>
    <dgm:cxn modelId="{51859BDF-0E96-44B0-A28A-DAFBE9F73D68}" type="presParOf" srcId="{1828AA54-3EE2-4C77-A407-1FD434AF5647}" destId="{DB92B8D6-AA39-47EC-82B2-67F3E9B79C4F}" srcOrd="1" destOrd="0" presId="urn:microsoft.com/office/officeart/2018/2/layout/IconVerticalSolidList"/>
    <dgm:cxn modelId="{0A2E52E4-392F-4238-9349-24E00791E33A}" type="presParOf" srcId="{1828AA54-3EE2-4C77-A407-1FD434AF5647}" destId="{DE158593-8F27-48A3-8C5C-7CE4B4E35819}" srcOrd="2" destOrd="0" presId="urn:microsoft.com/office/officeart/2018/2/layout/IconVerticalSolidList"/>
    <dgm:cxn modelId="{A8871F5F-FD17-4DD7-A33F-881BFBA6FE3B}" type="presParOf" srcId="{1828AA54-3EE2-4C77-A407-1FD434AF5647}" destId="{99CC93E8-7AAE-49E4-92AF-3F91D579A3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BE8C82-E9D8-4443-B568-C6D31054D5A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41C80D0-6199-44F9-9F7B-74C52B302FFF}">
      <dgm:prSet/>
      <dgm:spPr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Linear Regression</a:t>
          </a:r>
        </a:p>
      </dgm:t>
    </dgm:pt>
    <dgm:pt modelId="{6BB65C9F-9C22-4324-90EA-7EEBEA5A30D1}" type="parTrans" cxnId="{A8C4A12B-4F69-46DD-9DB5-FD2D182C4564}">
      <dgm:prSet/>
      <dgm:spPr/>
      <dgm:t>
        <a:bodyPr/>
        <a:lstStyle/>
        <a:p>
          <a:endParaRPr lang="en-US"/>
        </a:p>
      </dgm:t>
    </dgm:pt>
    <dgm:pt modelId="{1FD46FFB-66DE-4CBE-8A07-B01682A9A243}" type="sibTrans" cxnId="{A8C4A12B-4F69-46DD-9DB5-FD2D182C4564}">
      <dgm:prSet/>
      <dgm:spPr/>
      <dgm:t>
        <a:bodyPr/>
        <a:lstStyle/>
        <a:p>
          <a:endParaRPr lang="en-US"/>
        </a:p>
      </dgm:t>
    </dgm:pt>
    <dgm:pt modelId="{7DC53CDC-9D11-4909-9E39-2365AAEF5B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Ensemble Models</a:t>
          </a:r>
        </a:p>
      </dgm:t>
    </dgm:pt>
    <dgm:pt modelId="{0E18136A-9F00-4AD5-8E67-E5A033798576}" type="parTrans" cxnId="{9551363D-1573-4864-BD55-100A5D5DBC7E}">
      <dgm:prSet/>
      <dgm:spPr/>
      <dgm:t>
        <a:bodyPr/>
        <a:lstStyle/>
        <a:p>
          <a:endParaRPr lang="en-US"/>
        </a:p>
      </dgm:t>
    </dgm:pt>
    <dgm:pt modelId="{0113B7B4-D7C5-4D1D-A423-613539204EAA}" type="sibTrans" cxnId="{9551363D-1573-4864-BD55-100A5D5DBC7E}">
      <dgm:prSet/>
      <dgm:spPr/>
      <dgm:t>
        <a:bodyPr/>
        <a:lstStyle/>
        <a:p>
          <a:endParaRPr lang="en-US"/>
        </a:p>
      </dgm:t>
    </dgm:pt>
    <dgm:pt modelId="{6E122624-DA1D-41D6-9955-BDC4840E42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Deep learning</a:t>
          </a:r>
        </a:p>
      </dgm:t>
    </dgm:pt>
    <dgm:pt modelId="{40456124-242F-4F2F-AD11-99896306EFAD}" type="parTrans" cxnId="{FC273AA6-4389-42A1-83A9-7933A056056F}">
      <dgm:prSet/>
      <dgm:spPr/>
      <dgm:t>
        <a:bodyPr/>
        <a:lstStyle/>
        <a:p>
          <a:endParaRPr lang="en-US"/>
        </a:p>
      </dgm:t>
    </dgm:pt>
    <dgm:pt modelId="{E69DDE2C-7361-4FB7-932E-1C67B0E01BDA}" type="sibTrans" cxnId="{FC273AA6-4389-42A1-83A9-7933A056056F}">
      <dgm:prSet/>
      <dgm:spPr/>
      <dgm:t>
        <a:bodyPr/>
        <a:lstStyle/>
        <a:p>
          <a:endParaRPr lang="en-US"/>
        </a:p>
      </dgm:t>
    </dgm:pt>
    <dgm:pt modelId="{41FB6D94-64C8-48C5-AC00-3615E208E5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Combined Model</a:t>
          </a:r>
        </a:p>
      </dgm:t>
    </dgm:pt>
    <dgm:pt modelId="{2D11BE61-564F-4E53-94EB-E97C5D5E512C}" type="parTrans" cxnId="{3CEA12AB-FC44-4A2B-BCC9-B8AC1C417493}">
      <dgm:prSet/>
      <dgm:spPr/>
      <dgm:t>
        <a:bodyPr/>
        <a:lstStyle/>
        <a:p>
          <a:endParaRPr lang="en-US"/>
        </a:p>
      </dgm:t>
    </dgm:pt>
    <dgm:pt modelId="{9160C014-49A6-4F3F-B7BD-423083F868F7}" type="sibTrans" cxnId="{3CEA12AB-FC44-4A2B-BCC9-B8AC1C417493}">
      <dgm:prSet/>
      <dgm:spPr/>
      <dgm:t>
        <a:bodyPr/>
        <a:lstStyle/>
        <a:p>
          <a:endParaRPr lang="en-US"/>
        </a:p>
      </dgm:t>
    </dgm:pt>
    <dgm:pt modelId="{286F6FB9-472A-4F45-A61F-F5960DF9E1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Hypothesis Testing</a:t>
          </a:r>
        </a:p>
      </dgm:t>
    </dgm:pt>
    <dgm:pt modelId="{97AE6EED-F461-4506-A46D-05A3B16E268E}" type="parTrans" cxnId="{3EE4A717-49E2-46B3-89FC-59F3DF0BECA0}">
      <dgm:prSet/>
      <dgm:spPr/>
      <dgm:t>
        <a:bodyPr/>
        <a:lstStyle/>
        <a:p>
          <a:endParaRPr lang="en-US"/>
        </a:p>
      </dgm:t>
    </dgm:pt>
    <dgm:pt modelId="{D05F5258-82E3-495A-ACC8-D1A2897B6051}" type="sibTrans" cxnId="{3EE4A717-49E2-46B3-89FC-59F3DF0BECA0}">
      <dgm:prSet/>
      <dgm:spPr/>
      <dgm:t>
        <a:bodyPr/>
        <a:lstStyle/>
        <a:p>
          <a:endParaRPr lang="en-US"/>
        </a:p>
      </dgm:t>
    </dgm:pt>
    <dgm:pt modelId="{618CF2C5-C330-4423-AF84-18826012E195}" type="pres">
      <dgm:prSet presAssocID="{78BE8C82-E9D8-4443-B568-C6D31054D5AB}" presName="root" presStyleCnt="0">
        <dgm:presLayoutVars>
          <dgm:dir/>
          <dgm:resizeHandles val="exact"/>
        </dgm:presLayoutVars>
      </dgm:prSet>
      <dgm:spPr/>
    </dgm:pt>
    <dgm:pt modelId="{904F0CC6-69FC-4B11-96F7-CAFE2A5129C4}" type="pres">
      <dgm:prSet presAssocID="{041C80D0-6199-44F9-9F7B-74C52B302FFF}" presName="compNode" presStyleCnt="0"/>
      <dgm:spPr/>
    </dgm:pt>
    <dgm:pt modelId="{4F14E2C3-879A-4DD1-9B2F-789C3EA8385C}" type="pres">
      <dgm:prSet presAssocID="{041C80D0-6199-44F9-9F7B-74C52B302FF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1BA8D4D5-A085-4F0B-94D6-91EF88BB07C0}" type="pres">
      <dgm:prSet presAssocID="{041C80D0-6199-44F9-9F7B-74C52B302F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B317BCD1-C88C-466D-A793-4225FDD5B2F7}" type="pres">
      <dgm:prSet presAssocID="{041C80D0-6199-44F9-9F7B-74C52B302FFF}" presName="spaceRect" presStyleCnt="0"/>
      <dgm:spPr/>
    </dgm:pt>
    <dgm:pt modelId="{D7366229-A399-49B3-A90C-2C491FF803A6}" type="pres">
      <dgm:prSet presAssocID="{041C80D0-6199-44F9-9F7B-74C52B302FFF}" presName="textRect" presStyleLbl="revTx" presStyleIdx="0" presStyleCnt="5">
        <dgm:presLayoutVars>
          <dgm:chMax val="1"/>
          <dgm:chPref val="1"/>
        </dgm:presLayoutVars>
      </dgm:prSet>
      <dgm:spPr/>
    </dgm:pt>
    <dgm:pt modelId="{643B6A73-B2FE-4B20-B0CC-5824B5CE56F2}" type="pres">
      <dgm:prSet presAssocID="{1FD46FFB-66DE-4CBE-8A07-B01682A9A243}" presName="sibTrans" presStyleCnt="0"/>
      <dgm:spPr/>
    </dgm:pt>
    <dgm:pt modelId="{FD27F9EF-C787-4745-831F-5842D8867711}" type="pres">
      <dgm:prSet presAssocID="{7DC53CDC-9D11-4909-9E39-2365AAEF5B49}" presName="compNode" presStyleCnt="0"/>
      <dgm:spPr/>
    </dgm:pt>
    <dgm:pt modelId="{0FA5CA82-6A2E-4989-ADA8-6243167E801F}" type="pres">
      <dgm:prSet presAssocID="{7DC53CDC-9D11-4909-9E39-2365AAEF5B49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effectLst/>
      </dgm:spPr>
    </dgm:pt>
    <dgm:pt modelId="{E6B2349E-6D48-4C4C-86C4-FF1912F39E52}" type="pres">
      <dgm:prSet presAssocID="{7DC53CDC-9D11-4909-9E39-2365AAEF5B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 outline"/>
        </a:ext>
      </dgm:extLst>
    </dgm:pt>
    <dgm:pt modelId="{A5203FD5-40C4-4892-AF8F-3D59C61FED95}" type="pres">
      <dgm:prSet presAssocID="{7DC53CDC-9D11-4909-9E39-2365AAEF5B49}" presName="spaceRect" presStyleCnt="0"/>
      <dgm:spPr/>
    </dgm:pt>
    <dgm:pt modelId="{22B214E0-37DC-4ECA-918C-3FD3F07E8504}" type="pres">
      <dgm:prSet presAssocID="{7DC53CDC-9D11-4909-9E39-2365AAEF5B49}" presName="textRect" presStyleLbl="revTx" presStyleIdx="1" presStyleCnt="5">
        <dgm:presLayoutVars>
          <dgm:chMax val="1"/>
          <dgm:chPref val="1"/>
        </dgm:presLayoutVars>
      </dgm:prSet>
      <dgm:spPr/>
    </dgm:pt>
    <dgm:pt modelId="{E1C0027B-4852-4D52-8737-4A941A8E54A7}" type="pres">
      <dgm:prSet presAssocID="{0113B7B4-D7C5-4D1D-A423-613539204EAA}" presName="sibTrans" presStyleCnt="0"/>
      <dgm:spPr/>
    </dgm:pt>
    <dgm:pt modelId="{6A2D124F-E585-4312-912B-54567F35811A}" type="pres">
      <dgm:prSet presAssocID="{6E122624-DA1D-41D6-9955-BDC4840E4288}" presName="compNode" presStyleCnt="0"/>
      <dgm:spPr/>
    </dgm:pt>
    <dgm:pt modelId="{6026FD9F-8D72-449A-866F-710C92F0B73D}" type="pres">
      <dgm:prSet presAssocID="{6E122624-DA1D-41D6-9955-BDC4840E428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effectLst/>
      </dgm:spPr>
    </dgm:pt>
    <dgm:pt modelId="{317B15C1-7C0D-4E58-860F-C15DAD6A3F34}" type="pres">
      <dgm:prSet presAssocID="{6E122624-DA1D-41D6-9955-BDC4840E42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 with solid fill"/>
        </a:ext>
      </dgm:extLst>
    </dgm:pt>
    <dgm:pt modelId="{7D2E4F13-4183-42FB-823B-8D97CB4C8A36}" type="pres">
      <dgm:prSet presAssocID="{6E122624-DA1D-41D6-9955-BDC4840E4288}" presName="spaceRect" presStyleCnt="0"/>
      <dgm:spPr/>
    </dgm:pt>
    <dgm:pt modelId="{DC882B17-EE40-47C9-9C50-3F1AA3C9E8AF}" type="pres">
      <dgm:prSet presAssocID="{6E122624-DA1D-41D6-9955-BDC4840E4288}" presName="textRect" presStyleLbl="revTx" presStyleIdx="2" presStyleCnt="5">
        <dgm:presLayoutVars>
          <dgm:chMax val="1"/>
          <dgm:chPref val="1"/>
        </dgm:presLayoutVars>
      </dgm:prSet>
      <dgm:spPr/>
    </dgm:pt>
    <dgm:pt modelId="{9C4310F2-30A1-4576-9C63-9544863F39F7}" type="pres">
      <dgm:prSet presAssocID="{E69DDE2C-7361-4FB7-932E-1C67B0E01BDA}" presName="sibTrans" presStyleCnt="0"/>
      <dgm:spPr/>
    </dgm:pt>
    <dgm:pt modelId="{A49EFBD5-3DE8-4FE2-B4D8-521F11D4C68F}" type="pres">
      <dgm:prSet presAssocID="{41FB6D94-64C8-48C5-AC00-3615E208E51D}" presName="compNode" presStyleCnt="0"/>
      <dgm:spPr/>
    </dgm:pt>
    <dgm:pt modelId="{68D44A1F-3516-4269-A40B-ED79AB55B454}" type="pres">
      <dgm:prSet presAssocID="{41FB6D94-64C8-48C5-AC00-3615E208E51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effectLst>
          <a:glow rad="876300">
            <a:srgbClr val="FFBD47">
              <a:alpha val="31000"/>
            </a:srgbClr>
          </a:glow>
        </a:effectLst>
      </dgm:spPr>
    </dgm:pt>
    <dgm:pt modelId="{4988194D-BAE0-4490-9389-4683208DFE57}" type="pres">
      <dgm:prSet presAssocID="{41FB6D94-64C8-48C5-AC00-3615E208E51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 with solid fill"/>
        </a:ext>
      </dgm:extLst>
    </dgm:pt>
    <dgm:pt modelId="{C71E702D-9999-4E55-905C-53D9E050C455}" type="pres">
      <dgm:prSet presAssocID="{41FB6D94-64C8-48C5-AC00-3615E208E51D}" presName="spaceRect" presStyleCnt="0"/>
      <dgm:spPr/>
    </dgm:pt>
    <dgm:pt modelId="{26AEB90C-CD61-4D27-AD2B-FCB70FE76D24}" type="pres">
      <dgm:prSet presAssocID="{41FB6D94-64C8-48C5-AC00-3615E208E51D}" presName="textRect" presStyleLbl="revTx" presStyleIdx="3" presStyleCnt="5">
        <dgm:presLayoutVars>
          <dgm:chMax val="1"/>
          <dgm:chPref val="1"/>
        </dgm:presLayoutVars>
      </dgm:prSet>
      <dgm:spPr/>
    </dgm:pt>
    <dgm:pt modelId="{70AB438B-283C-4339-9685-02595B2B7E05}" type="pres">
      <dgm:prSet presAssocID="{9160C014-49A6-4F3F-B7BD-423083F868F7}" presName="sibTrans" presStyleCnt="0"/>
      <dgm:spPr/>
    </dgm:pt>
    <dgm:pt modelId="{38D9B20B-10DE-426F-ACEB-7741C90F7E82}" type="pres">
      <dgm:prSet presAssocID="{286F6FB9-472A-4F45-A61F-F5960DF9E151}" presName="compNode" presStyleCnt="0"/>
      <dgm:spPr/>
    </dgm:pt>
    <dgm:pt modelId="{201FC68C-DE75-4E9E-B6B9-1EE2446B0DB5}" type="pres">
      <dgm:prSet presAssocID="{286F6FB9-472A-4F45-A61F-F5960DF9E151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913EF3B-F408-4A68-BEC4-B0C3622CD5A7}" type="pres">
      <dgm:prSet presAssocID="{286F6FB9-472A-4F45-A61F-F5960DF9E15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essor female with solid fill"/>
        </a:ext>
      </dgm:extLst>
    </dgm:pt>
    <dgm:pt modelId="{F55B80DC-6A10-4507-AF93-2EC40255624D}" type="pres">
      <dgm:prSet presAssocID="{286F6FB9-472A-4F45-A61F-F5960DF9E151}" presName="spaceRect" presStyleCnt="0"/>
      <dgm:spPr/>
    </dgm:pt>
    <dgm:pt modelId="{239B1C92-8E8C-4125-B562-7A99CC1302DA}" type="pres">
      <dgm:prSet presAssocID="{286F6FB9-472A-4F45-A61F-F5960DF9E15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EE4A717-49E2-46B3-89FC-59F3DF0BECA0}" srcId="{78BE8C82-E9D8-4443-B568-C6D31054D5AB}" destId="{286F6FB9-472A-4F45-A61F-F5960DF9E151}" srcOrd="4" destOrd="0" parTransId="{97AE6EED-F461-4506-A46D-05A3B16E268E}" sibTransId="{D05F5258-82E3-495A-ACC8-D1A2897B6051}"/>
    <dgm:cxn modelId="{A8C4A12B-4F69-46DD-9DB5-FD2D182C4564}" srcId="{78BE8C82-E9D8-4443-B568-C6D31054D5AB}" destId="{041C80D0-6199-44F9-9F7B-74C52B302FFF}" srcOrd="0" destOrd="0" parTransId="{6BB65C9F-9C22-4324-90EA-7EEBEA5A30D1}" sibTransId="{1FD46FFB-66DE-4CBE-8A07-B01682A9A243}"/>
    <dgm:cxn modelId="{9551363D-1573-4864-BD55-100A5D5DBC7E}" srcId="{78BE8C82-E9D8-4443-B568-C6D31054D5AB}" destId="{7DC53CDC-9D11-4909-9E39-2365AAEF5B49}" srcOrd="1" destOrd="0" parTransId="{0E18136A-9F00-4AD5-8E67-E5A033798576}" sibTransId="{0113B7B4-D7C5-4D1D-A423-613539204EAA}"/>
    <dgm:cxn modelId="{0CF43F47-ACA3-4AEE-B650-F6F97C21DAE1}" type="presOf" srcId="{41FB6D94-64C8-48C5-AC00-3615E208E51D}" destId="{26AEB90C-CD61-4D27-AD2B-FCB70FE76D24}" srcOrd="0" destOrd="0" presId="urn:microsoft.com/office/officeart/2018/5/layout/IconLeafLabelList"/>
    <dgm:cxn modelId="{52F9A348-632A-4949-9C5E-FA747FA824D7}" type="presOf" srcId="{041C80D0-6199-44F9-9F7B-74C52B302FFF}" destId="{D7366229-A399-49B3-A90C-2C491FF803A6}" srcOrd="0" destOrd="0" presId="urn:microsoft.com/office/officeart/2018/5/layout/IconLeafLabelList"/>
    <dgm:cxn modelId="{76221480-F4E9-4090-A416-54D2EA631226}" type="presOf" srcId="{7DC53CDC-9D11-4909-9E39-2365AAEF5B49}" destId="{22B214E0-37DC-4ECA-918C-3FD3F07E8504}" srcOrd="0" destOrd="0" presId="urn:microsoft.com/office/officeart/2018/5/layout/IconLeafLabelList"/>
    <dgm:cxn modelId="{4BF9F2A4-FDB9-43F8-8496-67685C7C9972}" type="presOf" srcId="{6E122624-DA1D-41D6-9955-BDC4840E4288}" destId="{DC882B17-EE40-47C9-9C50-3F1AA3C9E8AF}" srcOrd="0" destOrd="0" presId="urn:microsoft.com/office/officeart/2018/5/layout/IconLeafLabelList"/>
    <dgm:cxn modelId="{FC273AA6-4389-42A1-83A9-7933A056056F}" srcId="{78BE8C82-E9D8-4443-B568-C6D31054D5AB}" destId="{6E122624-DA1D-41D6-9955-BDC4840E4288}" srcOrd="2" destOrd="0" parTransId="{40456124-242F-4F2F-AD11-99896306EFAD}" sibTransId="{E69DDE2C-7361-4FB7-932E-1C67B0E01BDA}"/>
    <dgm:cxn modelId="{3CEA12AB-FC44-4A2B-BCC9-B8AC1C417493}" srcId="{78BE8C82-E9D8-4443-B568-C6D31054D5AB}" destId="{41FB6D94-64C8-48C5-AC00-3615E208E51D}" srcOrd="3" destOrd="0" parTransId="{2D11BE61-564F-4E53-94EB-E97C5D5E512C}" sibTransId="{9160C014-49A6-4F3F-B7BD-423083F868F7}"/>
    <dgm:cxn modelId="{11D2F3B1-015D-4D35-9DDD-A2BAA30DF3CB}" type="presOf" srcId="{286F6FB9-472A-4F45-A61F-F5960DF9E151}" destId="{239B1C92-8E8C-4125-B562-7A99CC1302DA}" srcOrd="0" destOrd="0" presId="urn:microsoft.com/office/officeart/2018/5/layout/IconLeafLabelList"/>
    <dgm:cxn modelId="{690D33CA-72BD-4E82-BE4C-B4BE14DCCEC2}" type="presOf" srcId="{78BE8C82-E9D8-4443-B568-C6D31054D5AB}" destId="{618CF2C5-C330-4423-AF84-18826012E195}" srcOrd="0" destOrd="0" presId="urn:microsoft.com/office/officeart/2018/5/layout/IconLeafLabelList"/>
    <dgm:cxn modelId="{7DD94CA2-F195-4EFE-A024-2B323CE21D75}" type="presParOf" srcId="{618CF2C5-C330-4423-AF84-18826012E195}" destId="{904F0CC6-69FC-4B11-96F7-CAFE2A5129C4}" srcOrd="0" destOrd="0" presId="urn:microsoft.com/office/officeart/2018/5/layout/IconLeafLabelList"/>
    <dgm:cxn modelId="{18364F08-6243-43E2-A1D3-57A5C6047E06}" type="presParOf" srcId="{904F0CC6-69FC-4B11-96F7-CAFE2A5129C4}" destId="{4F14E2C3-879A-4DD1-9B2F-789C3EA8385C}" srcOrd="0" destOrd="0" presId="urn:microsoft.com/office/officeart/2018/5/layout/IconLeafLabelList"/>
    <dgm:cxn modelId="{2434276A-508D-4843-877E-7D1AFECA5268}" type="presParOf" srcId="{904F0CC6-69FC-4B11-96F7-CAFE2A5129C4}" destId="{1BA8D4D5-A085-4F0B-94D6-91EF88BB07C0}" srcOrd="1" destOrd="0" presId="urn:microsoft.com/office/officeart/2018/5/layout/IconLeafLabelList"/>
    <dgm:cxn modelId="{D0FBE8FC-FE07-4C87-8858-ED8C38A51221}" type="presParOf" srcId="{904F0CC6-69FC-4B11-96F7-CAFE2A5129C4}" destId="{B317BCD1-C88C-466D-A793-4225FDD5B2F7}" srcOrd="2" destOrd="0" presId="urn:microsoft.com/office/officeart/2018/5/layout/IconLeafLabelList"/>
    <dgm:cxn modelId="{03FFA33A-A5C8-472C-B7AE-98755050B2F0}" type="presParOf" srcId="{904F0CC6-69FC-4B11-96F7-CAFE2A5129C4}" destId="{D7366229-A399-49B3-A90C-2C491FF803A6}" srcOrd="3" destOrd="0" presId="urn:microsoft.com/office/officeart/2018/5/layout/IconLeafLabelList"/>
    <dgm:cxn modelId="{D6AE4B1E-3630-4459-808A-A786376E58A6}" type="presParOf" srcId="{618CF2C5-C330-4423-AF84-18826012E195}" destId="{643B6A73-B2FE-4B20-B0CC-5824B5CE56F2}" srcOrd="1" destOrd="0" presId="urn:microsoft.com/office/officeart/2018/5/layout/IconLeafLabelList"/>
    <dgm:cxn modelId="{6BF08881-31A2-4E3B-B6CB-EBC2049B708C}" type="presParOf" srcId="{618CF2C5-C330-4423-AF84-18826012E195}" destId="{FD27F9EF-C787-4745-831F-5842D8867711}" srcOrd="2" destOrd="0" presId="urn:microsoft.com/office/officeart/2018/5/layout/IconLeafLabelList"/>
    <dgm:cxn modelId="{91CFF9D9-8371-45B0-878C-9771404F3F5A}" type="presParOf" srcId="{FD27F9EF-C787-4745-831F-5842D8867711}" destId="{0FA5CA82-6A2E-4989-ADA8-6243167E801F}" srcOrd="0" destOrd="0" presId="urn:microsoft.com/office/officeart/2018/5/layout/IconLeafLabelList"/>
    <dgm:cxn modelId="{AD0EFC87-73F4-47AE-BBFA-F285EF8D00D8}" type="presParOf" srcId="{FD27F9EF-C787-4745-831F-5842D8867711}" destId="{E6B2349E-6D48-4C4C-86C4-FF1912F39E52}" srcOrd="1" destOrd="0" presId="urn:microsoft.com/office/officeart/2018/5/layout/IconLeafLabelList"/>
    <dgm:cxn modelId="{4A0FCC22-C576-4E8E-86D8-6D9D1F50FEA6}" type="presParOf" srcId="{FD27F9EF-C787-4745-831F-5842D8867711}" destId="{A5203FD5-40C4-4892-AF8F-3D59C61FED95}" srcOrd="2" destOrd="0" presId="urn:microsoft.com/office/officeart/2018/5/layout/IconLeafLabelList"/>
    <dgm:cxn modelId="{99DA7084-ECAB-46BB-9DD7-E7822D301D64}" type="presParOf" srcId="{FD27F9EF-C787-4745-831F-5842D8867711}" destId="{22B214E0-37DC-4ECA-918C-3FD3F07E8504}" srcOrd="3" destOrd="0" presId="urn:microsoft.com/office/officeart/2018/5/layout/IconLeafLabelList"/>
    <dgm:cxn modelId="{656C8B5C-1251-4B8B-8790-E50D27C50D02}" type="presParOf" srcId="{618CF2C5-C330-4423-AF84-18826012E195}" destId="{E1C0027B-4852-4D52-8737-4A941A8E54A7}" srcOrd="3" destOrd="0" presId="urn:microsoft.com/office/officeart/2018/5/layout/IconLeafLabelList"/>
    <dgm:cxn modelId="{E26FAB57-A9EC-441B-984E-34BF8797034D}" type="presParOf" srcId="{618CF2C5-C330-4423-AF84-18826012E195}" destId="{6A2D124F-E585-4312-912B-54567F35811A}" srcOrd="4" destOrd="0" presId="urn:microsoft.com/office/officeart/2018/5/layout/IconLeafLabelList"/>
    <dgm:cxn modelId="{17E0BB5E-5050-4EDA-A9CE-25B091D9EB2F}" type="presParOf" srcId="{6A2D124F-E585-4312-912B-54567F35811A}" destId="{6026FD9F-8D72-449A-866F-710C92F0B73D}" srcOrd="0" destOrd="0" presId="urn:microsoft.com/office/officeart/2018/5/layout/IconLeafLabelList"/>
    <dgm:cxn modelId="{79DB4D17-5487-4177-B960-2BAC986FD7E9}" type="presParOf" srcId="{6A2D124F-E585-4312-912B-54567F35811A}" destId="{317B15C1-7C0D-4E58-860F-C15DAD6A3F34}" srcOrd="1" destOrd="0" presId="urn:microsoft.com/office/officeart/2018/5/layout/IconLeafLabelList"/>
    <dgm:cxn modelId="{FC3647AD-F337-48FE-ACC4-1109DCB75DA2}" type="presParOf" srcId="{6A2D124F-E585-4312-912B-54567F35811A}" destId="{7D2E4F13-4183-42FB-823B-8D97CB4C8A36}" srcOrd="2" destOrd="0" presId="urn:microsoft.com/office/officeart/2018/5/layout/IconLeafLabelList"/>
    <dgm:cxn modelId="{83A81407-00FA-4718-B54F-61DF4895E6AA}" type="presParOf" srcId="{6A2D124F-E585-4312-912B-54567F35811A}" destId="{DC882B17-EE40-47C9-9C50-3F1AA3C9E8AF}" srcOrd="3" destOrd="0" presId="urn:microsoft.com/office/officeart/2018/5/layout/IconLeafLabelList"/>
    <dgm:cxn modelId="{697BBC45-F595-4083-A011-9F4B9BB0F9B6}" type="presParOf" srcId="{618CF2C5-C330-4423-AF84-18826012E195}" destId="{9C4310F2-30A1-4576-9C63-9544863F39F7}" srcOrd="5" destOrd="0" presId="urn:microsoft.com/office/officeart/2018/5/layout/IconLeafLabelList"/>
    <dgm:cxn modelId="{23B078BC-A0D4-49CA-91C5-2DDC914FFD4D}" type="presParOf" srcId="{618CF2C5-C330-4423-AF84-18826012E195}" destId="{A49EFBD5-3DE8-4FE2-B4D8-521F11D4C68F}" srcOrd="6" destOrd="0" presId="urn:microsoft.com/office/officeart/2018/5/layout/IconLeafLabelList"/>
    <dgm:cxn modelId="{C826A4B9-740A-49AE-960D-D05EEC405B98}" type="presParOf" srcId="{A49EFBD5-3DE8-4FE2-B4D8-521F11D4C68F}" destId="{68D44A1F-3516-4269-A40B-ED79AB55B454}" srcOrd="0" destOrd="0" presId="urn:microsoft.com/office/officeart/2018/5/layout/IconLeafLabelList"/>
    <dgm:cxn modelId="{C7454BEA-4A2B-4075-BFAF-E0ED66AAF30B}" type="presParOf" srcId="{A49EFBD5-3DE8-4FE2-B4D8-521F11D4C68F}" destId="{4988194D-BAE0-4490-9389-4683208DFE57}" srcOrd="1" destOrd="0" presId="urn:microsoft.com/office/officeart/2018/5/layout/IconLeafLabelList"/>
    <dgm:cxn modelId="{87AF190D-2C24-4965-A8D7-3FCB2CAD6DE9}" type="presParOf" srcId="{A49EFBD5-3DE8-4FE2-B4D8-521F11D4C68F}" destId="{C71E702D-9999-4E55-905C-53D9E050C455}" srcOrd="2" destOrd="0" presId="urn:microsoft.com/office/officeart/2018/5/layout/IconLeafLabelList"/>
    <dgm:cxn modelId="{4A11C098-992F-4348-8990-4C244EAFA367}" type="presParOf" srcId="{A49EFBD5-3DE8-4FE2-B4D8-521F11D4C68F}" destId="{26AEB90C-CD61-4D27-AD2B-FCB70FE76D24}" srcOrd="3" destOrd="0" presId="urn:microsoft.com/office/officeart/2018/5/layout/IconLeafLabelList"/>
    <dgm:cxn modelId="{6EC0542A-CF58-42E4-86E3-5105CE2725D7}" type="presParOf" srcId="{618CF2C5-C330-4423-AF84-18826012E195}" destId="{70AB438B-283C-4339-9685-02595B2B7E05}" srcOrd="7" destOrd="0" presId="urn:microsoft.com/office/officeart/2018/5/layout/IconLeafLabelList"/>
    <dgm:cxn modelId="{68F88B1B-6F5A-47C2-BD83-986FF502FA87}" type="presParOf" srcId="{618CF2C5-C330-4423-AF84-18826012E195}" destId="{38D9B20B-10DE-426F-ACEB-7741C90F7E82}" srcOrd="8" destOrd="0" presId="urn:microsoft.com/office/officeart/2018/5/layout/IconLeafLabelList"/>
    <dgm:cxn modelId="{76641D6E-CFE6-4836-935E-80ED039623CA}" type="presParOf" srcId="{38D9B20B-10DE-426F-ACEB-7741C90F7E82}" destId="{201FC68C-DE75-4E9E-B6B9-1EE2446B0DB5}" srcOrd="0" destOrd="0" presId="urn:microsoft.com/office/officeart/2018/5/layout/IconLeafLabelList"/>
    <dgm:cxn modelId="{6747899D-8CDE-4E5A-B5A9-FA1BA5CDDEBD}" type="presParOf" srcId="{38D9B20B-10DE-426F-ACEB-7741C90F7E82}" destId="{3913EF3B-F408-4A68-BEC4-B0C3622CD5A7}" srcOrd="1" destOrd="0" presId="urn:microsoft.com/office/officeart/2018/5/layout/IconLeafLabelList"/>
    <dgm:cxn modelId="{F9BC996D-059A-426C-A7C1-2AF2C1EB7087}" type="presParOf" srcId="{38D9B20B-10DE-426F-ACEB-7741C90F7E82}" destId="{F55B80DC-6A10-4507-AF93-2EC40255624D}" srcOrd="2" destOrd="0" presId="urn:microsoft.com/office/officeart/2018/5/layout/IconLeafLabelList"/>
    <dgm:cxn modelId="{6E108ECF-97CA-45D9-B464-A1E90E0F1330}" type="presParOf" srcId="{38D9B20B-10DE-426F-ACEB-7741C90F7E82}" destId="{239B1C92-8E8C-4125-B562-7A99CC1302D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8BE8C82-E9D8-4443-B568-C6D31054D5A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41C80D0-6199-44F9-9F7B-74C52B302FFF}">
      <dgm:prSet/>
      <dgm:spPr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Linear Regression</a:t>
          </a:r>
        </a:p>
      </dgm:t>
    </dgm:pt>
    <dgm:pt modelId="{6BB65C9F-9C22-4324-90EA-7EEBEA5A30D1}" type="parTrans" cxnId="{A8C4A12B-4F69-46DD-9DB5-FD2D182C4564}">
      <dgm:prSet/>
      <dgm:spPr/>
      <dgm:t>
        <a:bodyPr/>
        <a:lstStyle/>
        <a:p>
          <a:endParaRPr lang="en-US"/>
        </a:p>
      </dgm:t>
    </dgm:pt>
    <dgm:pt modelId="{1FD46FFB-66DE-4CBE-8A07-B01682A9A243}" type="sibTrans" cxnId="{A8C4A12B-4F69-46DD-9DB5-FD2D182C4564}">
      <dgm:prSet/>
      <dgm:spPr/>
      <dgm:t>
        <a:bodyPr/>
        <a:lstStyle/>
        <a:p>
          <a:endParaRPr lang="en-US"/>
        </a:p>
      </dgm:t>
    </dgm:pt>
    <dgm:pt modelId="{7DC53CDC-9D11-4909-9E39-2365AAEF5B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Ensemble Models</a:t>
          </a:r>
        </a:p>
      </dgm:t>
    </dgm:pt>
    <dgm:pt modelId="{0E18136A-9F00-4AD5-8E67-E5A033798576}" type="parTrans" cxnId="{9551363D-1573-4864-BD55-100A5D5DBC7E}">
      <dgm:prSet/>
      <dgm:spPr/>
      <dgm:t>
        <a:bodyPr/>
        <a:lstStyle/>
        <a:p>
          <a:endParaRPr lang="en-US"/>
        </a:p>
      </dgm:t>
    </dgm:pt>
    <dgm:pt modelId="{0113B7B4-D7C5-4D1D-A423-613539204EAA}" type="sibTrans" cxnId="{9551363D-1573-4864-BD55-100A5D5DBC7E}">
      <dgm:prSet/>
      <dgm:spPr/>
      <dgm:t>
        <a:bodyPr/>
        <a:lstStyle/>
        <a:p>
          <a:endParaRPr lang="en-US"/>
        </a:p>
      </dgm:t>
    </dgm:pt>
    <dgm:pt modelId="{6E122624-DA1D-41D6-9955-BDC4840E42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Deep learning</a:t>
          </a:r>
        </a:p>
      </dgm:t>
    </dgm:pt>
    <dgm:pt modelId="{40456124-242F-4F2F-AD11-99896306EFAD}" type="parTrans" cxnId="{FC273AA6-4389-42A1-83A9-7933A056056F}">
      <dgm:prSet/>
      <dgm:spPr/>
      <dgm:t>
        <a:bodyPr/>
        <a:lstStyle/>
        <a:p>
          <a:endParaRPr lang="en-US"/>
        </a:p>
      </dgm:t>
    </dgm:pt>
    <dgm:pt modelId="{E69DDE2C-7361-4FB7-932E-1C67B0E01BDA}" type="sibTrans" cxnId="{FC273AA6-4389-42A1-83A9-7933A056056F}">
      <dgm:prSet/>
      <dgm:spPr/>
      <dgm:t>
        <a:bodyPr/>
        <a:lstStyle/>
        <a:p>
          <a:endParaRPr lang="en-US"/>
        </a:p>
      </dgm:t>
    </dgm:pt>
    <dgm:pt modelId="{41FB6D94-64C8-48C5-AC00-3615E208E5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Combined Model</a:t>
          </a:r>
        </a:p>
      </dgm:t>
    </dgm:pt>
    <dgm:pt modelId="{2D11BE61-564F-4E53-94EB-E97C5D5E512C}" type="parTrans" cxnId="{3CEA12AB-FC44-4A2B-BCC9-B8AC1C417493}">
      <dgm:prSet/>
      <dgm:spPr/>
      <dgm:t>
        <a:bodyPr/>
        <a:lstStyle/>
        <a:p>
          <a:endParaRPr lang="en-US"/>
        </a:p>
      </dgm:t>
    </dgm:pt>
    <dgm:pt modelId="{9160C014-49A6-4F3F-B7BD-423083F868F7}" type="sibTrans" cxnId="{3CEA12AB-FC44-4A2B-BCC9-B8AC1C417493}">
      <dgm:prSet/>
      <dgm:spPr/>
      <dgm:t>
        <a:bodyPr/>
        <a:lstStyle/>
        <a:p>
          <a:endParaRPr lang="en-US"/>
        </a:p>
      </dgm:t>
    </dgm:pt>
    <dgm:pt modelId="{286F6FB9-472A-4F45-A61F-F5960DF9E1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Hypothesis Testing</a:t>
          </a:r>
        </a:p>
      </dgm:t>
    </dgm:pt>
    <dgm:pt modelId="{97AE6EED-F461-4506-A46D-05A3B16E268E}" type="parTrans" cxnId="{3EE4A717-49E2-46B3-89FC-59F3DF0BECA0}">
      <dgm:prSet/>
      <dgm:spPr/>
      <dgm:t>
        <a:bodyPr/>
        <a:lstStyle/>
        <a:p>
          <a:endParaRPr lang="en-US"/>
        </a:p>
      </dgm:t>
    </dgm:pt>
    <dgm:pt modelId="{D05F5258-82E3-495A-ACC8-D1A2897B6051}" type="sibTrans" cxnId="{3EE4A717-49E2-46B3-89FC-59F3DF0BECA0}">
      <dgm:prSet/>
      <dgm:spPr/>
      <dgm:t>
        <a:bodyPr/>
        <a:lstStyle/>
        <a:p>
          <a:endParaRPr lang="en-US"/>
        </a:p>
      </dgm:t>
    </dgm:pt>
    <dgm:pt modelId="{618CF2C5-C330-4423-AF84-18826012E195}" type="pres">
      <dgm:prSet presAssocID="{78BE8C82-E9D8-4443-B568-C6D31054D5AB}" presName="root" presStyleCnt="0">
        <dgm:presLayoutVars>
          <dgm:dir/>
          <dgm:resizeHandles val="exact"/>
        </dgm:presLayoutVars>
      </dgm:prSet>
      <dgm:spPr/>
    </dgm:pt>
    <dgm:pt modelId="{904F0CC6-69FC-4B11-96F7-CAFE2A5129C4}" type="pres">
      <dgm:prSet presAssocID="{041C80D0-6199-44F9-9F7B-74C52B302FFF}" presName="compNode" presStyleCnt="0"/>
      <dgm:spPr/>
    </dgm:pt>
    <dgm:pt modelId="{4F14E2C3-879A-4DD1-9B2F-789C3EA8385C}" type="pres">
      <dgm:prSet presAssocID="{041C80D0-6199-44F9-9F7B-74C52B302FF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1BA8D4D5-A085-4F0B-94D6-91EF88BB07C0}" type="pres">
      <dgm:prSet presAssocID="{041C80D0-6199-44F9-9F7B-74C52B302FF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B317BCD1-C88C-466D-A793-4225FDD5B2F7}" type="pres">
      <dgm:prSet presAssocID="{041C80D0-6199-44F9-9F7B-74C52B302FFF}" presName="spaceRect" presStyleCnt="0"/>
      <dgm:spPr/>
    </dgm:pt>
    <dgm:pt modelId="{D7366229-A399-49B3-A90C-2C491FF803A6}" type="pres">
      <dgm:prSet presAssocID="{041C80D0-6199-44F9-9F7B-74C52B302FFF}" presName="textRect" presStyleLbl="revTx" presStyleIdx="0" presStyleCnt="5">
        <dgm:presLayoutVars>
          <dgm:chMax val="1"/>
          <dgm:chPref val="1"/>
        </dgm:presLayoutVars>
      </dgm:prSet>
      <dgm:spPr/>
    </dgm:pt>
    <dgm:pt modelId="{643B6A73-B2FE-4B20-B0CC-5824B5CE56F2}" type="pres">
      <dgm:prSet presAssocID="{1FD46FFB-66DE-4CBE-8A07-B01682A9A243}" presName="sibTrans" presStyleCnt="0"/>
      <dgm:spPr/>
    </dgm:pt>
    <dgm:pt modelId="{FD27F9EF-C787-4745-831F-5842D8867711}" type="pres">
      <dgm:prSet presAssocID="{7DC53CDC-9D11-4909-9E39-2365AAEF5B49}" presName="compNode" presStyleCnt="0"/>
      <dgm:spPr/>
    </dgm:pt>
    <dgm:pt modelId="{0FA5CA82-6A2E-4989-ADA8-6243167E801F}" type="pres">
      <dgm:prSet presAssocID="{7DC53CDC-9D11-4909-9E39-2365AAEF5B49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effectLst/>
      </dgm:spPr>
    </dgm:pt>
    <dgm:pt modelId="{E6B2349E-6D48-4C4C-86C4-FF1912F39E52}" type="pres">
      <dgm:prSet presAssocID="{7DC53CDC-9D11-4909-9E39-2365AAEF5B4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 outline"/>
        </a:ext>
      </dgm:extLst>
    </dgm:pt>
    <dgm:pt modelId="{A5203FD5-40C4-4892-AF8F-3D59C61FED95}" type="pres">
      <dgm:prSet presAssocID="{7DC53CDC-9D11-4909-9E39-2365AAEF5B49}" presName="spaceRect" presStyleCnt="0"/>
      <dgm:spPr/>
    </dgm:pt>
    <dgm:pt modelId="{22B214E0-37DC-4ECA-918C-3FD3F07E8504}" type="pres">
      <dgm:prSet presAssocID="{7DC53CDC-9D11-4909-9E39-2365AAEF5B49}" presName="textRect" presStyleLbl="revTx" presStyleIdx="1" presStyleCnt="5">
        <dgm:presLayoutVars>
          <dgm:chMax val="1"/>
          <dgm:chPref val="1"/>
        </dgm:presLayoutVars>
      </dgm:prSet>
      <dgm:spPr/>
    </dgm:pt>
    <dgm:pt modelId="{E1C0027B-4852-4D52-8737-4A941A8E54A7}" type="pres">
      <dgm:prSet presAssocID="{0113B7B4-D7C5-4D1D-A423-613539204EAA}" presName="sibTrans" presStyleCnt="0"/>
      <dgm:spPr/>
    </dgm:pt>
    <dgm:pt modelId="{6A2D124F-E585-4312-912B-54567F35811A}" type="pres">
      <dgm:prSet presAssocID="{6E122624-DA1D-41D6-9955-BDC4840E4288}" presName="compNode" presStyleCnt="0"/>
      <dgm:spPr/>
    </dgm:pt>
    <dgm:pt modelId="{6026FD9F-8D72-449A-866F-710C92F0B73D}" type="pres">
      <dgm:prSet presAssocID="{6E122624-DA1D-41D6-9955-BDC4840E428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effectLst/>
      </dgm:spPr>
    </dgm:pt>
    <dgm:pt modelId="{317B15C1-7C0D-4E58-860F-C15DAD6A3F34}" type="pres">
      <dgm:prSet presAssocID="{6E122624-DA1D-41D6-9955-BDC4840E42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 with solid fill"/>
        </a:ext>
      </dgm:extLst>
    </dgm:pt>
    <dgm:pt modelId="{7D2E4F13-4183-42FB-823B-8D97CB4C8A36}" type="pres">
      <dgm:prSet presAssocID="{6E122624-DA1D-41D6-9955-BDC4840E4288}" presName="spaceRect" presStyleCnt="0"/>
      <dgm:spPr/>
    </dgm:pt>
    <dgm:pt modelId="{DC882B17-EE40-47C9-9C50-3F1AA3C9E8AF}" type="pres">
      <dgm:prSet presAssocID="{6E122624-DA1D-41D6-9955-BDC4840E4288}" presName="textRect" presStyleLbl="revTx" presStyleIdx="2" presStyleCnt="5">
        <dgm:presLayoutVars>
          <dgm:chMax val="1"/>
          <dgm:chPref val="1"/>
        </dgm:presLayoutVars>
      </dgm:prSet>
      <dgm:spPr/>
    </dgm:pt>
    <dgm:pt modelId="{9C4310F2-30A1-4576-9C63-9544863F39F7}" type="pres">
      <dgm:prSet presAssocID="{E69DDE2C-7361-4FB7-932E-1C67B0E01BDA}" presName="sibTrans" presStyleCnt="0"/>
      <dgm:spPr/>
    </dgm:pt>
    <dgm:pt modelId="{A49EFBD5-3DE8-4FE2-B4D8-521F11D4C68F}" type="pres">
      <dgm:prSet presAssocID="{41FB6D94-64C8-48C5-AC00-3615E208E51D}" presName="compNode" presStyleCnt="0"/>
      <dgm:spPr/>
    </dgm:pt>
    <dgm:pt modelId="{68D44A1F-3516-4269-A40B-ED79AB55B454}" type="pres">
      <dgm:prSet presAssocID="{41FB6D94-64C8-48C5-AC00-3615E208E51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  <a:effectLst/>
      </dgm:spPr>
    </dgm:pt>
    <dgm:pt modelId="{4988194D-BAE0-4490-9389-4683208DFE57}" type="pres">
      <dgm:prSet presAssocID="{41FB6D94-64C8-48C5-AC00-3615E208E51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 with solid fill"/>
        </a:ext>
      </dgm:extLst>
    </dgm:pt>
    <dgm:pt modelId="{C71E702D-9999-4E55-905C-53D9E050C455}" type="pres">
      <dgm:prSet presAssocID="{41FB6D94-64C8-48C5-AC00-3615E208E51D}" presName="spaceRect" presStyleCnt="0"/>
      <dgm:spPr/>
    </dgm:pt>
    <dgm:pt modelId="{26AEB90C-CD61-4D27-AD2B-FCB70FE76D24}" type="pres">
      <dgm:prSet presAssocID="{41FB6D94-64C8-48C5-AC00-3615E208E51D}" presName="textRect" presStyleLbl="revTx" presStyleIdx="3" presStyleCnt="5">
        <dgm:presLayoutVars>
          <dgm:chMax val="1"/>
          <dgm:chPref val="1"/>
        </dgm:presLayoutVars>
      </dgm:prSet>
      <dgm:spPr/>
    </dgm:pt>
    <dgm:pt modelId="{70AB438B-283C-4339-9685-02595B2B7E05}" type="pres">
      <dgm:prSet presAssocID="{9160C014-49A6-4F3F-B7BD-423083F868F7}" presName="sibTrans" presStyleCnt="0"/>
      <dgm:spPr/>
    </dgm:pt>
    <dgm:pt modelId="{38D9B20B-10DE-426F-ACEB-7741C90F7E82}" type="pres">
      <dgm:prSet presAssocID="{286F6FB9-472A-4F45-A61F-F5960DF9E151}" presName="compNode" presStyleCnt="0"/>
      <dgm:spPr/>
    </dgm:pt>
    <dgm:pt modelId="{201FC68C-DE75-4E9E-B6B9-1EE2446B0DB5}" type="pres">
      <dgm:prSet presAssocID="{286F6FB9-472A-4F45-A61F-F5960DF9E151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  <a:effectLst>
          <a:glow rad="876300">
            <a:srgbClr val="F2BE4E">
              <a:alpha val="31000"/>
            </a:srgbClr>
          </a:glow>
        </a:effectLst>
      </dgm:spPr>
    </dgm:pt>
    <dgm:pt modelId="{3913EF3B-F408-4A68-BEC4-B0C3622CD5A7}" type="pres">
      <dgm:prSet presAssocID="{286F6FB9-472A-4F45-A61F-F5960DF9E15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fessor female with solid fill"/>
        </a:ext>
      </dgm:extLst>
    </dgm:pt>
    <dgm:pt modelId="{F55B80DC-6A10-4507-AF93-2EC40255624D}" type="pres">
      <dgm:prSet presAssocID="{286F6FB9-472A-4F45-A61F-F5960DF9E151}" presName="spaceRect" presStyleCnt="0"/>
      <dgm:spPr/>
    </dgm:pt>
    <dgm:pt modelId="{239B1C92-8E8C-4125-B562-7A99CC1302DA}" type="pres">
      <dgm:prSet presAssocID="{286F6FB9-472A-4F45-A61F-F5960DF9E15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EE4A717-49E2-46B3-89FC-59F3DF0BECA0}" srcId="{78BE8C82-E9D8-4443-B568-C6D31054D5AB}" destId="{286F6FB9-472A-4F45-A61F-F5960DF9E151}" srcOrd="4" destOrd="0" parTransId="{97AE6EED-F461-4506-A46D-05A3B16E268E}" sibTransId="{D05F5258-82E3-495A-ACC8-D1A2897B6051}"/>
    <dgm:cxn modelId="{A8C4A12B-4F69-46DD-9DB5-FD2D182C4564}" srcId="{78BE8C82-E9D8-4443-B568-C6D31054D5AB}" destId="{041C80D0-6199-44F9-9F7B-74C52B302FFF}" srcOrd="0" destOrd="0" parTransId="{6BB65C9F-9C22-4324-90EA-7EEBEA5A30D1}" sibTransId="{1FD46FFB-66DE-4CBE-8A07-B01682A9A243}"/>
    <dgm:cxn modelId="{9551363D-1573-4864-BD55-100A5D5DBC7E}" srcId="{78BE8C82-E9D8-4443-B568-C6D31054D5AB}" destId="{7DC53CDC-9D11-4909-9E39-2365AAEF5B49}" srcOrd="1" destOrd="0" parTransId="{0E18136A-9F00-4AD5-8E67-E5A033798576}" sibTransId="{0113B7B4-D7C5-4D1D-A423-613539204EAA}"/>
    <dgm:cxn modelId="{0CF43F47-ACA3-4AEE-B650-F6F97C21DAE1}" type="presOf" srcId="{41FB6D94-64C8-48C5-AC00-3615E208E51D}" destId="{26AEB90C-CD61-4D27-AD2B-FCB70FE76D24}" srcOrd="0" destOrd="0" presId="urn:microsoft.com/office/officeart/2018/5/layout/IconLeafLabelList"/>
    <dgm:cxn modelId="{52F9A348-632A-4949-9C5E-FA747FA824D7}" type="presOf" srcId="{041C80D0-6199-44F9-9F7B-74C52B302FFF}" destId="{D7366229-A399-49B3-A90C-2C491FF803A6}" srcOrd="0" destOrd="0" presId="urn:microsoft.com/office/officeart/2018/5/layout/IconLeafLabelList"/>
    <dgm:cxn modelId="{76221480-F4E9-4090-A416-54D2EA631226}" type="presOf" srcId="{7DC53CDC-9D11-4909-9E39-2365AAEF5B49}" destId="{22B214E0-37DC-4ECA-918C-3FD3F07E8504}" srcOrd="0" destOrd="0" presId="urn:microsoft.com/office/officeart/2018/5/layout/IconLeafLabelList"/>
    <dgm:cxn modelId="{4BF9F2A4-FDB9-43F8-8496-67685C7C9972}" type="presOf" srcId="{6E122624-DA1D-41D6-9955-BDC4840E4288}" destId="{DC882B17-EE40-47C9-9C50-3F1AA3C9E8AF}" srcOrd="0" destOrd="0" presId="urn:microsoft.com/office/officeart/2018/5/layout/IconLeafLabelList"/>
    <dgm:cxn modelId="{FC273AA6-4389-42A1-83A9-7933A056056F}" srcId="{78BE8C82-E9D8-4443-B568-C6D31054D5AB}" destId="{6E122624-DA1D-41D6-9955-BDC4840E4288}" srcOrd="2" destOrd="0" parTransId="{40456124-242F-4F2F-AD11-99896306EFAD}" sibTransId="{E69DDE2C-7361-4FB7-932E-1C67B0E01BDA}"/>
    <dgm:cxn modelId="{3CEA12AB-FC44-4A2B-BCC9-B8AC1C417493}" srcId="{78BE8C82-E9D8-4443-B568-C6D31054D5AB}" destId="{41FB6D94-64C8-48C5-AC00-3615E208E51D}" srcOrd="3" destOrd="0" parTransId="{2D11BE61-564F-4E53-94EB-E97C5D5E512C}" sibTransId="{9160C014-49A6-4F3F-B7BD-423083F868F7}"/>
    <dgm:cxn modelId="{11D2F3B1-015D-4D35-9DDD-A2BAA30DF3CB}" type="presOf" srcId="{286F6FB9-472A-4F45-A61F-F5960DF9E151}" destId="{239B1C92-8E8C-4125-B562-7A99CC1302DA}" srcOrd="0" destOrd="0" presId="urn:microsoft.com/office/officeart/2018/5/layout/IconLeafLabelList"/>
    <dgm:cxn modelId="{690D33CA-72BD-4E82-BE4C-B4BE14DCCEC2}" type="presOf" srcId="{78BE8C82-E9D8-4443-B568-C6D31054D5AB}" destId="{618CF2C5-C330-4423-AF84-18826012E195}" srcOrd="0" destOrd="0" presId="urn:microsoft.com/office/officeart/2018/5/layout/IconLeafLabelList"/>
    <dgm:cxn modelId="{7DD94CA2-F195-4EFE-A024-2B323CE21D75}" type="presParOf" srcId="{618CF2C5-C330-4423-AF84-18826012E195}" destId="{904F0CC6-69FC-4B11-96F7-CAFE2A5129C4}" srcOrd="0" destOrd="0" presId="urn:microsoft.com/office/officeart/2018/5/layout/IconLeafLabelList"/>
    <dgm:cxn modelId="{18364F08-6243-43E2-A1D3-57A5C6047E06}" type="presParOf" srcId="{904F0CC6-69FC-4B11-96F7-CAFE2A5129C4}" destId="{4F14E2C3-879A-4DD1-9B2F-789C3EA8385C}" srcOrd="0" destOrd="0" presId="urn:microsoft.com/office/officeart/2018/5/layout/IconLeafLabelList"/>
    <dgm:cxn modelId="{2434276A-508D-4843-877E-7D1AFECA5268}" type="presParOf" srcId="{904F0CC6-69FC-4B11-96F7-CAFE2A5129C4}" destId="{1BA8D4D5-A085-4F0B-94D6-91EF88BB07C0}" srcOrd="1" destOrd="0" presId="urn:microsoft.com/office/officeart/2018/5/layout/IconLeafLabelList"/>
    <dgm:cxn modelId="{D0FBE8FC-FE07-4C87-8858-ED8C38A51221}" type="presParOf" srcId="{904F0CC6-69FC-4B11-96F7-CAFE2A5129C4}" destId="{B317BCD1-C88C-466D-A793-4225FDD5B2F7}" srcOrd="2" destOrd="0" presId="urn:microsoft.com/office/officeart/2018/5/layout/IconLeafLabelList"/>
    <dgm:cxn modelId="{03FFA33A-A5C8-472C-B7AE-98755050B2F0}" type="presParOf" srcId="{904F0CC6-69FC-4B11-96F7-CAFE2A5129C4}" destId="{D7366229-A399-49B3-A90C-2C491FF803A6}" srcOrd="3" destOrd="0" presId="urn:microsoft.com/office/officeart/2018/5/layout/IconLeafLabelList"/>
    <dgm:cxn modelId="{D6AE4B1E-3630-4459-808A-A786376E58A6}" type="presParOf" srcId="{618CF2C5-C330-4423-AF84-18826012E195}" destId="{643B6A73-B2FE-4B20-B0CC-5824B5CE56F2}" srcOrd="1" destOrd="0" presId="urn:microsoft.com/office/officeart/2018/5/layout/IconLeafLabelList"/>
    <dgm:cxn modelId="{6BF08881-31A2-4E3B-B6CB-EBC2049B708C}" type="presParOf" srcId="{618CF2C5-C330-4423-AF84-18826012E195}" destId="{FD27F9EF-C787-4745-831F-5842D8867711}" srcOrd="2" destOrd="0" presId="urn:microsoft.com/office/officeart/2018/5/layout/IconLeafLabelList"/>
    <dgm:cxn modelId="{91CFF9D9-8371-45B0-878C-9771404F3F5A}" type="presParOf" srcId="{FD27F9EF-C787-4745-831F-5842D8867711}" destId="{0FA5CA82-6A2E-4989-ADA8-6243167E801F}" srcOrd="0" destOrd="0" presId="urn:microsoft.com/office/officeart/2018/5/layout/IconLeafLabelList"/>
    <dgm:cxn modelId="{AD0EFC87-73F4-47AE-BBFA-F285EF8D00D8}" type="presParOf" srcId="{FD27F9EF-C787-4745-831F-5842D8867711}" destId="{E6B2349E-6D48-4C4C-86C4-FF1912F39E52}" srcOrd="1" destOrd="0" presId="urn:microsoft.com/office/officeart/2018/5/layout/IconLeafLabelList"/>
    <dgm:cxn modelId="{4A0FCC22-C576-4E8E-86D8-6D9D1F50FEA6}" type="presParOf" srcId="{FD27F9EF-C787-4745-831F-5842D8867711}" destId="{A5203FD5-40C4-4892-AF8F-3D59C61FED95}" srcOrd="2" destOrd="0" presId="urn:microsoft.com/office/officeart/2018/5/layout/IconLeafLabelList"/>
    <dgm:cxn modelId="{99DA7084-ECAB-46BB-9DD7-E7822D301D64}" type="presParOf" srcId="{FD27F9EF-C787-4745-831F-5842D8867711}" destId="{22B214E0-37DC-4ECA-918C-3FD3F07E8504}" srcOrd="3" destOrd="0" presId="urn:microsoft.com/office/officeart/2018/5/layout/IconLeafLabelList"/>
    <dgm:cxn modelId="{656C8B5C-1251-4B8B-8790-E50D27C50D02}" type="presParOf" srcId="{618CF2C5-C330-4423-AF84-18826012E195}" destId="{E1C0027B-4852-4D52-8737-4A941A8E54A7}" srcOrd="3" destOrd="0" presId="urn:microsoft.com/office/officeart/2018/5/layout/IconLeafLabelList"/>
    <dgm:cxn modelId="{E26FAB57-A9EC-441B-984E-34BF8797034D}" type="presParOf" srcId="{618CF2C5-C330-4423-AF84-18826012E195}" destId="{6A2D124F-E585-4312-912B-54567F35811A}" srcOrd="4" destOrd="0" presId="urn:microsoft.com/office/officeart/2018/5/layout/IconLeafLabelList"/>
    <dgm:cxn modelId="{17E0BB5E-5050-4EDA-A9CE-25B091D9EB2F}" type="presParOf" srcId="{6A2D124F-E585-4312-912B-54567F35811A}" destId="{6026FD9F-8D72-449A-866F-710C92F0B73D}" srcOrd="0" destOrd="0" presId="urn:microsoft.com/office/officeart/2018/5/layout/IconLeafLabelList"/>
    <dgm:cxn modelId="{79DB4D17-5487-4177-B960-2BAC986FD7E9}" type="presParOf" srcId="{6A2D124F-E585-4312-912B-54567F35811A}" destId="{317B15C1-7C0D-4E58-860F-C15DAD6A3F34}" srcOrd="1" destOrd="0" presId="urn:microsoft.com/office/officeart/2018/5/layout/IconLeafLabelList"/>
    <dgm:cxn modelId="{FC3647AD-F337-48FE-ACC4-1109DCB75DA2}" type="presParOf" srcId="{6A2D124F-E585-4312-912B-54567F35811A}" destId="{7D2E4F13-4183-42FB-823B-8D97CB4C8A36}" srcOrd="2" destOrd="0" presId="urn:microsoft.com/office/officeart/2018/5/layout/IconLeafLabelList"/>
    <dgm:cxn modelId="{83A81407-00FA-4718-B54F-61DF4895E6AA}" type="presParOf" srcId="{6A2D124F-E585-4312-912B-54567F35811A}" destId="{DC882B17-EE40-47C9-9C50-3F1AA3C9E8AF}" srcOrd="3" destOrd="0" presId="urn:microsoft.com/office/officeart/2018/5/layout/IconLeafLabelList"/>
    <dgm:cxn modelId="{697BBC45-F595-4083-A011-9F4B9BB0F9B6}" type="presParOf" srcId="{618CF2C5-C330-4423-AF84-18826012E195}" destId="{9C4310F2-30A1-4576-9C63-9544863F39F7}" srcOrd="5" destOrd="0" presId="urn:microsoft.com/office/officeart/2018/5/layout/IconLeafLabelList"/>
    <dgm:cxn modelId="{23B078BC-A0D4-49CA-91C5-2DDC914FFD4D}" type="presParOf" srcId="{618CF2C5-C330-4423-AF84-18826012E195}" destId="{A49EFBD5-3DE8-4FE2-B4D8-521F11D4C68F}" srcOrd="6" destOrd="0" presId="urn:microsoft.com/office/officeart/2018/5/layout/IconLeafLabelList"/>
    <dgm:cxn modelId="{C826A4B9-740A-49AE-960D-D05EEC405B98}" type="presParOf" srcId="{A49EFBD5-3DE8-4FE2-B4D8-521F11D4C68F}" destId="{68D44A1F-3516-4269-A40B-ED79AB55B454}" srcOrd="0" destOrd="0" presId="urn:microsoft.com/office/officeart/2018/5/layout/IconLeafLabelList"/>
    <dgm:cxn modelId="{C7454BEA-4A2B-4075-BFAF-E0ED66AAF30B}" type="presParOf" srcId="{A49EFBD5-3DE8-4FE2-B4D8-521F11D4C68F}" destId="{4988194D-BAE0-4490-9389-4683208DFE57}" srcOrd="1" destOrd="0" presId="urn:microsoft.com/office/officeart/2018/5/layout/IconLeafLabelList"/>
    <dgm:cxn modelId="{87AF190D-2C24-4965-A8D7-3FCB2CAD6DE9}" type="presParOf" srcId="{A49EFBD5-3DE8-4FE2-B4D8-521F11D4C68F}" destId="{C71E702D-9999-4E55-905C-53D9E050C455}" srcOrd="2" destOrd="0" presId="urn:microsoft.com/office/officeart/2018/5/layout/IconLeafLabelList"/>
    <dgm:cxn modelId="{4A11C098-992F-4348-8990-4C244EAFA367}" type="presParOf" srcId="{A49EFBD5-3DE8-4FE2-B4D8-521F11D4C68F}" destId="{26AEB90C-CD61-4D27-AD2B-FCB70FE76D24}" srcOrd="3" destOrd="0" presId="urn:microsoft.com/office/officeart/2018/5/layout/IconLeafLabelList"/>
    <dgm:cxn modelId="{6EC0542A-CF58-42E4-86E3-5105CE2725D7}" type="presParOf" srcId="{618CF2C5-C330-4423-AF84-18826012E195}" destId="{70AB438B-283C-4339-9685-02595B2B7E05}" srcOrd="7" destOrd="0" presId="urn:microsoft.com/office/officeart/2018/5/layout/IconLeafLabelList"/>
    <dgm:cxn modelId="{68F88B1B-6F5A-47C2-BD83-986FF502FA87}" type="presParOf" srcId="{618CF2C5-C330-4423-AF84-18826012E195}" destId="{38D9B20B-10DE-426F-ACEB-7741C90F7E82}" srcOrd="8" destOrd="0" presId="urn:microsoft.com/office/officeart/2018/5/layout/IconLeafLabelList"/>
    <dgm:cxn modelId="{76641D6E-CFE6-4836-935E-80ED039623CA}" type="presParOf" srcId="{38D9B20B-10DE-426F-ACEB-7741C90F7E82}" destId="{201FC68C-DE75-4E9E-B6B9-1EE2446B0DB5}" srcOrd="0" destOrd="0" presId="urn:microsoft.com/office/officeart/2018/5/layout/IconLeafLabelList"/>
    <dgm:cxn modelId="{6747899D-8CDE-4E5A-B5A9-FA1BA5CDDEBD}" type="presParOf" srcId="{38D9B20B-10DE-426F-ACEB-7741C90F7E82}" destId="{3913EF3B-F408-4A68-BEC4-B0C3622CD5A7}" srcOrd="1" destOrd="0" presId="urn:microsoft.com/office/officeart/2018/5/layout/IconLeafLabelList"/>
    <dgm:cxn modelId="{F9BC996D-059A-426C-A7C1-2AF2C1EB7087}" type="presParOf" srcId="{38D9B20B-10DE-426F-ACEB-7741C90F7E82}" destId="{F55B80DC-6A10-4507-AF93-2EC40255624D}" srcOrd="2" destOrd="0" presId="urn:microsoft.com/office/officeart/2018/5/layout/IconLeafLabelList"/>
    <dgm:cxn modelId="{6E108ECF-97CA-45D9-B464-A1E90E0F1330}" type="presParOf" srcId="{38D9B20B-10DE-426F-ACEB-7741C90F7E82}" destId="{239B1C92-8E8C-4125-B562-7A99CC1302D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F1E6D-393C-42ED-8909-BD9EBCAB0A6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ED138-D4A6-4769-8D84-26C2A534106A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Amy Lovas </a:t>
          </a:r>
        </a:p>
      </dsp:txBody>
      <dsp:txXfrm>
        <a:off x="0" y="0"/>
        <a:ext cx="6900512" cy="1384035"/>
      </dsp:txXfrm>
    </dsp:sp>
    <dsp:sp modelId="{073D354F-1948-4E9D-9027-EC3F8A79976E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5E618-9CD1-43C9-91D3-47652722DE5E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Hannah Abraham</a:t>
          </a:r>
        </a:p>
      </dsp:txBody>
      <dsp:txXfrm>
        <a:off x="0" y="1384035"/>
        <a:ext cx="6900512" cy="1384035"/>
      </dsp:txXfrm>
    </dsp:sp>
    <dsp:sp modelId="{0AA2C3EA-B5EC-4E8A-8209-5352A43DDDBC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EB066-7A52-4A42-AFE3-58B8BD16DF23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Kyle Smith</a:t>
          </a:r>
        </a:p>
      </dsp:txBody>
      <dsp:txXfrm>
        <a:off x="0" y="2768070"/>
        <a:ext cx="6900512" cy="1384035"/>
      </dsp:txXfrm>
    </dsp:sp>
    <dsp:sp modelId="{CF771BE2-6978-4A55-80B5-443732714718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68EEC-4B73-4332-9ADA-9361E01EC4D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Sagar Goswami</a:t>
          </a:r>
        </a:p>
      </dsp:txBody>
      <dsp:txXfrm>
        <a:off x="0" y="4152105"/>
        <a:ext cx="6900512" cy="1384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E2C3-879A-4DD1-9B2F-789C3EA8385C}">
      <dsp:nvSpPr>
        <dsp:cNvPr id="0" name=""/>
        <dsp:cNvSpPr/>
      </dsp:nvSpPr>
      <dsp:spPr>
        <a:xfrm>
          <a:off x="47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glow rad="876300">
            <a:schemeClr val="accent2">
              <a:lumMod val="75000"/>
              <a:alpha val="31000"/>
            </a:scheme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8D4D5-A085-4F0B-94D6-91EF88BB07C0}">
      <dsp:nvSpPr>
        <dsp:cNvPr id="0" name=""/>
        <dsp:cNvSpPr/>
      </dsp:nvSpPr>
      <dsp:spPr>
        <a:xfrm>
          <a:off x="71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66229-A399-49B3-A90C-2C491FF803A6}">
      <dsp:nvSpPr>
        <dsp:cNvPr id="0" name=""/>
        <dsp:cNvSpPr/>
      </dsp:nvSpPr>
      <dsp:spPr>
        <a:xfrm>
          <a:off x="127800" y="2334438"/>
          <a:ext cx="1800000" cy="720000"/>
        </a:xfrm>
        <a:prstGeom prst="rect">
          <a:avLst/>
        </a:prstGeom>
        <a:noFill/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Linear Regression</a:t>
          </a:r>
        </a:p>
      </dsp:txBody>
      <dsp:txXfrm>
        <a:off x="127800" y="2334438"/>
        <a:ext cx="1800000" cy="720000"/>
      </dsp:txXfrm>
    </dsp:sp>
    <dsp:sp modelId="{0FA5CA82-6A2E-4989-ADA8-6243167E801F}">
      <dsp:nvSpPr>
        <dsp:cNvPr id="0" name=""/>
        <dsp:cNvSpPr/>
      </dsp:nvSpPr>
      <dsp:spPr>
        <a:xfrm>
          <a:off x="259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2349E-6D48-4C4C-86C4-FF1912F39E52}">
      <dsp:nvSpPr>
        <dsp:cNvPr id="0" name=""/>
        <dsp:cNvSpPr/>
      </dsp:nvSpPr>
      <dsp:spPr>
        <a:xfrm>
          <a:off x="282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214E0-37DC-4ECA-918C-3FD3F07E8504}">
      <dsp:nvSpPr>
        <dsp:cNvPr id="0" name=""/>
        <dsp:cNvSpPr/>
      </dsp:nvSpPr>
      <dsp:spPr>
        <a:xfrm>
          <a:off x="224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Ensemble Models</a:t>
          </a:r>
        </a:p>
      </dsp:txBody>
      <dsp:txXfrm>
        <a:off x="2242800" y="2334438"/>
        <a:ext cx="1800000" cy="720000"/>
      </dsp:txXfrm>
    </dsp:sp>
    <dsp:sp modelId="{6026FD9F-8D72-449A-866F-710C92F0B73D}">
      <dsp:nvSpPr>
        <dsp:cNvPr id="0" name=""/>
        <dsp:cNvSpPr/>
      </dsp:nvSpPr>
      <dsp:spPr>
        <a:xfrm>
          <a:off x="470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B15C1-7C0D-4E58-860F-C15DAD6A3F34}">
      <dsp:nvSpPr>
        <dsp:cNvPr id="0" name=""/>
        <dsp:cNvSpPr/>
      </dsp:nvSpPr>
      <dsp:spPr>
        <a:xfrm>
          <a:off x="494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2B17-EE40-47C9-9C50-3F1AA3C9E8AF}">
      <dsp:nvSpPr>
        <dsp:cNvPr id="0" name=""/>
        <dsp:cNvSpPr/>
      </dsp:nvSpPr>
      <dsp:spPr>
        <a:xfrm>
          <a:off x="435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Deep learning</a:t>
          </a:r>
        </a:p>
      </dsp:txBody>
      <dsp:txXfrm>
        <a:off x="4357800" y="2334438"/>
        <a:ext cx="1800000" cy="720000"/>
      </dsp:txXfrm>
    </dsp:sp>
    <dsp:sp modelId="{68D44A1F-3516-4269-A40B-ED79AB55B454}">
      <dsp:nvSpPr>
        <dsp:cNvPr id="0" name=""/>
        <dsp:cNvSpPr/>
      </dsp:nvSpPr>
      <dsp:spPr>
        <a:xfrm>
          <a:off x="682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8194D-BAE0-4490-9389-4683208DFE57}">
      <dsp:nvSpPr>
        <dsp:cNvPr id="0" name=""/>
        <dsp:cNvSpPr/>
      </dsp:nvSpPr>
      <dsp:spPr>
        <a:xfrm>
          <a:off x="705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B90C-CD61-4D27-AD2B-FCB70FE76D24}">
      <dsp:nvSpPr>
        <dsp:cNvPr id="0" name=""/>
        <dsp:cNvSpPr/>
      </dsp:nvSpPr>
      <dsp:spPr>
        <a:xfrm>
          <a:off x="647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Combined Model</a:t>
          </a:r>
        </a:p>
      </dsp:txBody>
      <dsp:txXfrm>
        <a:off x="6472800" y="2334438"/>
        <a:ext cx="1800000" cy="720000"/>
      </dsp:txXfrm>
    </dsp:sp>
    <dsp:sp modelId="{3DC85DD8-ED2E-4BE5-8575-9DEE6A49CA42}">
      <dsp:nvSpPr>
        <dsp:cNvPr id="0" name=""/>
        <dsp:cNvSpPr/>
      </dsp:nvSpPr>
      <dsp:spPr>
        <a:xfrm>
          <a:off x="893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1E447-C3FB-4556-93C3-0551B42E5388}">
      <dsp:nvSpPr>
        <dsp:cNvPr id="0" name=""/>
        <dsp:cNvSpPr/>
      </dsp:nvSpPr>
      <dsp:spPr>
        <a:xfrm>
          <a:off x="917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688A9-10D3-4AE7-B7D0-898FA363E814}">
      <dsp:nvSpPr>
        <dsp:cNvPr id="0" name=""/>
        <dsp:cNvSpPr/>
      </dsp:nvSpPr>
      <dsp:spPr>
        <a:xfrm>
          <a:off x="858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Hypothesis Testing</a:t>
          </a:r>
        </a:p>
      </dsp:txBody>
      <dsp:txXfrm>
        <a:off x="8587800" y="2334438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1ADF4-2604-495B-997C-8AA775847F68}">
      <dsp:nvSpPr>
        <dsp:cNvPr id="0" name=""/>
        <dsp:cNvSpPr/>
      </dsp:nvSpPr>
      <dsp:spPr>
        <a:xfrm>
          <a:off x="1970230" y="11048"/>
          <a:ext cx="1509048" cy="1509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C9A84-D80C-4856-A9BE-9CE97EC7E58B}">
      <dsp:nvSpPr>
        <dsp:cNvPr id="0" name=""/>
        <dsp:cNvSpPr/>
      </dsp:nvSpPr>
      <dsp:spPr>
        <a:xfrm>
          <a:off x="568971" y="1706254"/>
          <a:ext cx="4311566" cy="646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Feature selection methods: </a:t>
          </a:r>
        </a:p>
      </dsp:txBody>
      <dsp:txXfrm>
        <a:off x="568971" y="1706254"/>
        <a:ext cx="4311566" cy="646734"/>
      </dsp:txXfrm>
    </dsp:sp>
    <dsp:sp modelId="{F34FAD70-9FA6-41FA-B3B4-693EC0DFAAED}">
      <dsp:nvSpPr>
        <dsp:cNvPr id="0" name=""/>
        <dsp:cNvSpPr/>
      </dsp:nvSpPr>
      <dsp:spPr>
        <a:xfrm>
          <a:off x="568971" y="2439573"/>
          <a:ext cx="4311566" cy="1900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Best Subset Selection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Models with 13 and 17 variables produces the best model 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Cross validation (k=5)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Model with 15 variable produces the best model</a:t>
          </a:r>
        </a:p>
      </dsp:txBody>
      <dsp:txXfrm>
        <a:off x="568971" y="2439573"/>
        <a:ext cx="4311566" cy="1900715"/>
      </dsp:txXfrm>
    </dsp:sp>
    <dsp:sp modelId="{3957B6D0-8BC3-48C6-A790-E3C0945C249C}">
      <dsp:nvSpPr>
        <dsp:cNvPr id="0" name=""/>
        <dsp:cNvSpPr/>
      </dsp:nvSpPr>
      <dsp:spPr>
        <a:xfrm>
          <a:off x="7036321" y="-19534"/>
          <a:ext cx="1509048" cy="1509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01D1C-ED55-4C27-B280-2F29679B42B1}">
      <dsp:nvSpPr>
        <dsp:cNvPr id="0" name=""/>
        <dsp:cNvSpPr/>
      </dsp:nvSpPr>
      <dsp:spPr>
        <a:xfrm>
          <a:off x="5635062" y="1675671"/>
          <a:ext cx="4311566" cy="646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Variables removed:</a:t>
          </a:r>
        </a:p>
      </dsp:txBody>
      <dsp:txXfrm>
        <a:off x="5635062" y="1675671"/>
        <a:ext cx="4311566" cy="646734"/>
      </dsp:txXfrm>
    </dsp:sp>
    <dsp:sp modelId="{75600CAB-5533-4C98-9212-23729E1D2261}">
      <dsp:nvSpPr>
        <dsp:cNvPr id="0" name=""/>
        <dsp:cNvSpPr/>
      </dsp:nvSpPr>
      <dsp:spPr>
        <a:xfrm>
          <a:off x="5635062" y="2347825"/>
          <a:ext cx="4311566" cy="2023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Visibility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Snowfall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Dewpoint temperature 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Month 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Day of the year 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Day of the month </a:t>
          </a:r>
        </a:p>
      </dsp:txBody>
      <dsp:txXfrm>
        <a:off x="5635062" y="2347825"/>
        <a:ext cx="4311566" cy="20230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E2C3-879A-4DD1-9B2F-789C3EA8385C}">
      <dsp:nvSpPr>
        <dsp:cNvPr id="0" name=""/>
        <dsp:cNvSpPr/>
      </dsp:nvSpPr>
      <dsp:spPr>
        <a:xfrm>
          <a:off x="47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8D4D5-A085-4F0B-94D6-91EF88BB07C0}">
      <dsp:nvSpPr>
        <dsp:cNvPr id="0" name=""/>
        <dsp:cNvSpPr/>
      </dsp:nvSpPr>
      <dsp:spPr>
        <a:xfrm>
          <a:off x="71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66229-A399-49B3-A90C-2C491FF803A6}">
      <dsp:nvSpPr>
        <dsp:cNvPr id="0" name=""/>
        <dsp:cNvSpPr/>
      </dsp:nvSpPr>
      <dsp:spPr>
        <a:xfrm>
          <a:off x="127800" y="2334438"/>
          <a:ext cx="1800000" cy="720000"/>
        </a:xfrm>
        <a:prstGeom prst="rect">
          <a:avLst/>
        </a:prstGeom>
        <a:noFill/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Linear Regression</a:t>
          </a:r>
        </a:p>
      </dsp:txBody>
      <dsp:txXfrm>
        <a:off x="127800" y="2334438"/>
        <a:ext cx="1800000" cy="720000"/>
      </dsp:txXfrm>
    </dsp:sp>
    <dsp:sp modelId="{0FA5CA82-6A2E-4989-ADA8-6243167E801F}">
      <dsp:nvSpPr>
        <dsp:cNvPr id="0" name=""/>
        <dsp:cNvSpPr/>
      </dsp:nvSpPr>
      <dsp:spPr>
        <a:xfrm>
          <a:off x="259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glow rad="876300">
            <a:srgbClr val="FFBD47">
              <a:alpha val="31000"/>
            </a:srgb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2349E-6D48-4C4C-86C4-FF1912F39E52}">
      <dsp:nvSpPr>
        <dsp:cNvPr id="0" name=""/>
        <dsp:cNvSpPr/>
      </dsp:nvSpPr>
      <dsp:spPr>
        <a:xfrm>
          <a:off x="282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214E0-37DC-4ECA-918C-3FD3F07E8504}">
      <dsp:nvSpPr>
        <dsp:cNvPr id="0" name=""/>
        <dsp:cNvSpPr/>
      </dsp:nvSpPr>
      <dsp:spPr>
        <a:xfrm>
          <a:off x="224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Ensemble Models</a:t>
          </a:r>
        </a:p>
      </dsp:txBody>
      <dsp:txXfrm>
        <a:off x="2242800" y="2334438"/>
        <a:ext cx="1800000" cy="720000"/>
      </dsp:txXfrm>
    </dsp:sp>
    <dsp:sp modelId="{6026FD9F-8D72-449A-866F-710C92F0B73D}">
      <dsp:nvSpPr>
        <dsp:cNvPr id="0" name=""/>
        <dsp:cNvSpPr/>
      </dsp:nvSpPr>
      <dsp:spPr>
        <a:xfrm>
          <a:off x="470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B15C1-7C0D-4E58-860F-C15DAD6A3F34}">
      <dsp:nvSpPr>
        <dsp:cNvPr id="0" name=""/>
        <dsp:cNvSpPr/>
      </dsp:nvSpPr>
      <dsp:spPr>
        <a:xfrm>
          <a:off x="494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2B17-EE40-47C9-9C50-3F1AA3C9E8AF}">
      <dsp:nvSpPr>
        <dsp:cNvPr id="0" name=""/>
        <dsp:cNvSpPr/>
      </dsp:nvSpPr>
      <dsp:spPr>
        <a:xfrm>
          <a:off x="435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Deep learning</a:t>
          </a:r>
        </a:p>
      </dsp:txBody>
      <dsp:txXfrm>
        <a:off x="4357800" y="2334438"/>
        <a:ext cx="1800000" cy="720000"/>
      </dsp:txXfrm>
    </dsp:sp>
    <dsp:sp modelId="{68D44A1F-3516-4269-A40B-ED79AB55B454}">
      <dsp:nvSpPr>
        <dsp:cNvPr id="0" name=""/>
        <dsp:cNvSpPr/>
      </dsp:nvSpPr>
      <dsp:spPr>
        <a:xfrm>
          <a:off x="682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8194D-BAE0-4490-9389-4683208DFE57}">
      <dsp:nvSpPr>
        <dsp:cNvPr id="0" name=""/>
        <dsp:cNvSpPr/>
      </dsp:nvSpPr>
      <dsp:spPr>
        <a:xfrm>
          <a:off x="705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B90C-CD61-4D27-AD2B-FCB70FE76D24}">
      <dsp:nvSpPr>
        <dsp:cNvPr id="0" name=""/>
        <dsp:cNvSpPr/>
      </dsp:nvSpPr>
      <dsp:spPr>
        <a:xfrm>
          <a:off x="647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Combined Model</a:t>
          </a:r>
        </a:p>
      </dsp:txBody>
      <dsp:txXfrm>
        <a:off x="6472800" y="2334438"/>
        <a:ext cx="1800000" cy="720000"/>
      </dsp:txXfrm>
    </dsp:sp>
    <dsp:sp modelId="{1BAA6BC9-6DEB-41EF-9C49-0E94B00205D3}">
      <dsp:nvSpPr>
        <dsp:cNvPr id="0" name=""/>
        <dsp:cNvSpPr/>
      </dsp:nvSpPr>
      <dsp:spPr>
        <a:xfrm>
          <a:off x="893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91BEA-AF02-4C30-A37E-A75BAEE6BC5A}">
      <dsp:nvSpPr>
        <dsp:cNvPr id="0" name=""/>
        <dsp:cNvSpPr/>
      </dsp:nvSpPr>
      <dsp:spPr>
        <a:xfrm>
          <a:off x="917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2129-18E9-4FF2-B878-E6CCEFAF2A91}">
      <dsp:nvSpPr>
        <dsp:cNvPr id="0" name=""/>
        <dsp:cNvSpPr/>
      </dsp:nvSpPr>
      <dsp:spPr>
        <a:xfrm>
          <a:off x="858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Hypothesis Testing</a:t>
          </a:r>
        </a:p>
      </dsp:txBody>
      <dsp:txXfrm>
        <a:off x="8587800" y="2334438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E2C3-879A-4DD1-9B2F-789C3EA8385C}">
      <dsp:nvSpPr>
        <dsp:cNvPr id="0" name=""/>
        <dsp:cNvSpPr/>
      </dsp:nvSpPr>
      <dsp:spPr>
        <a:xfrm>
          <a:off x="47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8D4D5-A085-4F0B-94D6-91EF88BB07C0}">
      <dsp:nvSpPr>
        <dsp:cNvPr id="0" name=""/>
        <dsp:cNvSpPr/>
      </dsp:nvSpPr>
      <dsp:spPr>
        <a:xfrm>
          <a:off x="71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66229-A399-49B3-A90C-2C491FF803A6}">
      <dsp:nvSpPr>
        <dsp:cNvPr id="0" name=""/>
        <dsp:cNvSpPr/>
      </dsp:nvSpPr>
      <dsp:spPr>
        <a:xfrm>
          <a:off x="127800" y="2334438"/>
          <a:ext cx="1800000" cy="720000"/>
        </a:xfrm>
        <a:prstGeom prst="rect">
          <a:avLst/>
        </a:prstGeom>
        <a:noFill/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Linear Regression</a:t>
          </a:r>
        </a:p>
      </dsp:txBody>
      <dsp:txXfrm>
        <a:off x="127800" y="2334438"/>
        <a:ext cx="1800000" cy="720000"/>
      </dsp:txXfrm>
    </dsp:sp>
    <dsp:sp modelId="{0FA5CA82-6A2E-4989-ADA8-6243167E801F}">
      <dsp:nvSpPr>
        <dsp:cNvPr id="0" name=""/>
        <dsp:cNvSpPr/>
      </dsp:nvSpPr>
      <dsp:spPr>
        <a:xfrm>
          <a:off x="259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2349E-6D48-4C4C-86C4-FF1912F39E52}">
      <dsp:nvSpPr>
        <dsp:cNvPr id="0" name=""/>
        <dsp:cNvSpPr/>
      </dsp:nvSpPr>
      <dsp:spPr>
        <a:xfrm>
          <a:off x="282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214E0-37DC-4ECA-918C-3FD3F07E8504}">
      <dsp:nvSpPr>
        <dsp:cNvPr id="0" name=""/>
        <dsp:cNvSpPr/>
      </dsp:nvSpPr>
      <dsp:spPr>
        <a:xfrm>
          <a:off x="224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Ensemble Models</a:t>
          </a:r>
        </a:p>
      </dsp:txBody>
      <dsp:txXfrm>
        <a:off x="2242800" y="2334438"/>
        <a:ext cx="1800000" cy="720000"/>
      </dsp:txXfrm>
    </dsp:sp>
    <dsp:sp modelId="{6026FD9F-8D72-449A-866F-710C92F0B73D}">
      <dsp:nvSpPr>
        <dsp:cNvPr id="0" name=""/>
        <dsp:cNvSpPr/>
      </dsp:nvSpPr>
      <dsp:spPr>
        <a:xfrm>
          <a:off x="470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glow rad="876300">
            <a:srgbClr val="FFBD47">
              <a:alpha val="31000"/>
            </a:srgb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B15C1-7C0D-4E58-860F-C15DAD6A3F34}">
      <dsp:nvSpPr>
        <dsp:cNvPr id="0" name=""/>
        <dsp:cNvSpPr/>
      </dsp:nvSpPr>
      <dsp:spPr>
        <a:xfrm>
          <a:off x="494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2B17-EE40-47C9-9C50-3F1AA3C9E8AF}">
      <dsp:nvSpPr>
        <dsp:cNvPr id="0" name=""/>
        <dsp:cNvSpPr/>
      </dsp:nvSpPr>
      <dsp:spPr>
        <a:xfrm>
          <a:off x="435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Deep learning</a:t>
          </a:r>
        </a:p>
      </dsp:txBody>
      <dsp:txXfrm>
        <a:off x="4357800" y="2334438"/>
        <a:ext cx="1800000" cy="720000"/>
      </dsp:txXfrm>
    </dsp:sp>
    <dsp:sp modelId="{68D44A1F-3516-4269-A40B-ED79AB55B454}">
      <dsp:nvSpPr>
        <dsp:cNvPr id="0" name=""/>
        <dsp:cNvSpPr/>
      </dsp:nvSpPr>
      <dsp:spPr>
        <a:xfrm>
          <a:off x="682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8194D-BAE0-4490-9389-4683208DFE57}">
      <dsp:nvSpPr>
        <dsp:cNvPr id="0" name=""/>
        <dsp:cNvSpPr/>
      </dsp:nvSpPr>
      <dsp:spPr>
        <a:xfrm>
          <a:off x="705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B90C-CD61-4D27-AD2B-FCB70FE76D24}">
      <dsp:nvSpPr>
        <dsp:cNvPr id="0" name=""/>
        <dsp:cNvSpPr/>
      </dsp:nvSpPr>
      <dsp:spPr>
        <a:xfrm>
          <a:off x="647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Combined Model</a:t>
          </a:r>
        </a:p>
      </dsp:txBody>
      <dsp:txXfrm>
        <a:off x="6472800" y="2334438"/>
        <a:ext cx="1800000" cy="720000"/>
      </dsp:txXfrm>
    </dsp:sp>
    <dsp:sp modelId="{862BC4DE-EA95-45AB-A55F-2CF185F09B24}">
      <dsp:nvSpPr>
        <dsp:cNvPr id="0" name=""/>
        <dsp:cNvSpPr/>
      </dsp:nvSpPr>
      <dsp:spPr>
        <a:xfrm>
          <a:off x="893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E1E10-9FDD-4579-BEF1-ACA747075575}">
      <dsp:nvSpPr>
        <dsp:cNvPr id="0" name=""/>
        <dsp:cNvSpPr/>
      </dsp:nvSpPr>
      <dsp:spPr>
        <a:xfrm>
          <a:off x="917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3AFAD-BD16-43BF-A54B-8EA720564199}">
      <dsp:nvSpPr>
        <dsp:cNvPr id="0" name=""/>
        <dsp:cNvSpPr/>
      </dsp:nvSpPr>
      <dsp:spPr>
        <a:xfrm>
          <a:off x="858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Hypothesis Testing</a:t>
          </a:r>
        </a:p>
      </dsp:txBody>
      <dsp:txXfrm>
        <a:off x="8587800" y="2334438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D7B02-CD74-4140-9593-CE0C73E11F92}">
      <dsp:nvSpPr>
        <dsp:cNvPr id="0" name=""/>
        <dsp:cNvSpPr/>
      </dsp:nvSpPr>
      <dsp:spPr>
        <a:xfrm>
          <a:off x="320366" y="756838"/>
          <a:ext cx="1830341" cy="183033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CB491-BF78-4299-AEE8-1722F7B3B1A2}">
      <dsp:nvSpPr>
        <dsp:cNvPr id="0" name=""/>
        <dsp:cNvSpPr/>
      </dsp:nvSpPr>
      <dsp:spPr>
        <a:xfrm>
          <a:off x="5170" y="2061025"/>
          <a:ext cx="2460731" cy="183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Preparation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Type Conversion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Cleaning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Extraction</a:t>
          </a:r>
          <a:endParaRPr lang="en-US" sz="1000" kern="1200" dirty="0"/>
        </a:p>
      </dsp:txBody>
      <dsp:txXfrm>
        <a:off x="5170" y="2061025"/>
        <a:ext cx="2460731" cy="1830336"/>
      </dsp:txXfrm>
    </dsp:sp>
    <dsp:sp modelId="{54003BFA-F19C-45D1-A6B8-C958BF5DFC5A}">
      <dsp:nvSpPr>
        <dsp:cNvPr id="0" name=""/>
        <dsp:cNvSpPr/>
      </dsp:nvSpPr>
      <dsp:spPr>
        <a:xfrm>
          <a:off x="3027274" y="756838"/>
          <a:ext cx="1830341" cy="183033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D0E6E-E29C-42B2-8584-33AA44BAF0BB}">
      <dsp:nvSpPr>
        <dsp:cNvPr id="0" name=""/>
        <dsp:cNvSpPr/>
      </dsp:nvSpPr>
      <dsp:spPr>
        <a:xfrm>
          <a:off x="2712079" y="2061025"/>
          <a:ext cx="2460731" cy="183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Preprocessing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Encoding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Vectorization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Split Data</a:t>
          </a:r>
        </a:p>
      </dsp:txBody>
      <dsp:txXfrm>
        <a:off x="2712079" y="2061025"/>
        <a:ext cx="2460731" cy="1830336"/>
      </dsp:txXfrm>
    </dsp:sp>
    <dsp:sp modelId="{13D8596A-D401-45EB-B1EE-B4CA4977DFBF}">
      <dsp:nvSpPr>
        <dsp:cNvPr id="0" name=""/>
        <dsp:cNvSpPr/>
      </dsp:nvSpPr>
      <dsp:spPr>
        <a:xfrm>
          <a:off x="5674584" y="881334"/>
          <a:ext cx="1830341" cy="1830333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99321-6E56-493D-987E-32D032C464E9}">
      <dsp:nvSpPr>
        <dsp:cNvPr id="0" name=""/>
        <dsp:cNvSpPr/>
      </dsp:nvSpPr>
      <dsp:spPr>
        <a:xfrm>
          <a:off x="5418987" y="2061025"/>
          <a:ext cx="2460731" cy="183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Assembly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#</a:t>
          </a:r>
          <a:r>
            <a:rPr lang="en-US" sz="1200" kern="1200" dirty="0"/>
            <a:t>of Layers, #of Nodes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Activation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Optimizers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Loss Function</a:t>
          </a:r>
        </a:p>
      </dsp:txBody>
      <dsp:txXfrm>
        <a:off x="5418987" y="2061025"/>
        <a:ext cx="2460731" cy="1830336"/>
      </dsp:txXfrm>
    </dsp:sp>
    <dsp:sp modelId="{8E0EAE49-A317-4D7B-AB05-8D5FEBBD4BE8}">
      <dsp:nvSpPr>
        <dsp:cNvPr id="0" name=""/>
        <dsp:cNvSpPr/>
      </dsp:nvSpPr>
      <dsp:spPr>
        <a:xfrm>
          <a:off x="8441091" y="756838"/>
          <a:ext cx="1830341" cy="1830333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E67EF-3332-43B8-A299-D2894777835A}">
      <dsp:nvSpPr>
        <dsp:cNvPr id="0" name=""/>
        <dsp:cNvSpPr/>
      </dsp:nvSpPr>
      <dsp:spPr>
        <a:xfrm>
          <a:off x="8125896" y="2061025"/>
          <a:ext cx="2460731" cy="1830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Evaluation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Losses</a:t>
          </a:r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Validation Curves</a:t>
          </a:r>
        </a:p>
      </dsp:txBody>
      <dsp:txXfrm>
        <a:off x="8125896" y="2061025"/>
        <a:ext cx="2460731" cy="18303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4DFC2-15A1-4985-A22F-0A9AC5CE4A90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9E5B5-E1F6-4187-8AFA-BF3292C8CC3A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42C8C-6FCC-4040-8BE7-BFF5D03CFF7C}">
      <dsp:nvSpPr>
        <dsp:cNvPr id="0" name=""/>
        <dsp:cNvSpPr/>
      </dsp:nvSpPr>
      <dsp:spPr>
        <a:xfrm>
          <a:off x="1087129" y="4418"/>
          <a:ext cx="281178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Improve the training speed. (Faster training, more experiments, better models)</a:t>
          </a:r>
        </a:p>
      </dsp:txBody>
      <dsp:txXfrm>
        <a:off x="1087129" y="4418"/>
        <a:ext cx="2811780" cy="941237"/>
      </dsp:txXfrm>
    </dsp:sp>
    <dsp:sp modelId="{3CDDCBD3-D3D5-4EB4-A5E3-40A03C9C3939}">
      <dsp:nvSpPr>
        <dsp:cNvPr id="0" name=""/>
        <dsp:cNvSpPr/>
      </dsp:nvSpPr>
      <dsp:spPr>
        <a:xfrm>
          <a:off x="3898909" y="4418"/>
          <a:ext cx="234949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a tensorflow-pipeline using </a:t>
          </a:r>
          <a:r>
            <a:rPr lang="en-US" sz="1100" kern="1200" dirty="0" err="1"/>
            <a:t>tf.data.Dataset</a:t>
          </a:r>
          <a:r>
            <a:rPr lang="en-US" sz="1100" kern="1200" dirty="0"/>
            <a:t> classes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Convert data to </a:t>
          </a:r>
          <a:r>
            <a:rPr lang="en-US" sz="1100" kern="1200" dirty="0" err="1"/>
            <a:t>TFRecords</a:t>
          </a:r>
          <a:r>
            <a:rPr lang="en-US" sz="1100" kern="1200" dirty="0"/>
            <a:t> to train models on TPUs.</a:t>
          </a:r>
        </a:p>
      </dsp:txBody>
      <dsp:txXfrm>
        <a:off x="3898909" y="4418"/>
        <a:ext cx="2349490" cy="941237"/>
      </dsp:txXfrm>
    </dsp:sp>
    <dsp:sp modelId="{24F3601D-9797-4F7F-8C85-12D3F44B6E02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2183F-E236-42A0-92DD-C8415F6BE90D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D5389-DAF6-4AF1-B59B-38CA4DB49BE4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Try different combinations of layers with varying #of Nodes, Activations, and Dropouts</a:t>
          </a:r>
        </a:p>
      </dsp:txBody>
      <dsp:txXfrm>
        <a:off x="1087129" y="1180965"/>
        <a:ext cx="5161270" cy="941237"/>
      </dsp:txXfrm>
    </dsp:sp>
    <dsp:sp modelId="{08143708-CE3E-4C33-890F-8B9FA6885E6D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D3958-0FFA-40E6-86F1-4BFFF513EB69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F3CFF-543F-4C3B-A447-CB7133423DEB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Identify and remove outliers, try different repartitions, retrain the models.</a:t>
          </a:r>
        </a:p>
      </dsp:txBody>
      <dsp:txXfrm>
        <a:off x="1087129" y="2357512"/>
        <a:ext cx="5161270" cy="941237"/>
      </dsp:txXfrm>
    </dsp:sp>
    <dsp:sp modelId="{3C35DF29-20DE-4E66-9CDA-725FD0DB2949}">
      <dsp:nvSpPr>
        <dsp:cNvPr id="0" name=""/>
        <dsp:cNvSpPr/>
      </dsp:nvSpPr>
      <dsp:spPr>
        <a:xfrm>
          <a:off x="0" y="3534059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4AEB9-6DF1-4784-9A57-FD212CBB89B1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6623A-7F7E-4A3A-A070-09DBC08C0E44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for even higher Epochs (explore possibilities for convergence in further iterations)</a:t>
          </a:r>
        </a:p>
      </dsp:txBody>
      <dsp:txXfrm>
        <a:off x="1087129" y="3534059"/>
        <a:ext cx="5161270" cy="941237"/>
      </dsp:txXfrm>
    </dsp:sp>
    <dsp:sp modelId="{828B1097-C6A1-4E56-86BB-C8EF0405C67F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2B8D6-AA39-47EC-82B2-67F3E9B79C4F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C93E8-7AAE-49E4-92AF-3F91D579A35C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Experiment with unique combinations of layer nodes.</a:t>
          </a:r>
        </a:p>
      </dsp:txBody>
      <dsp:txXfrm>
        <a:off x="1087129" y="4710606"/>
        <a:ext cx="5161270" cy="9412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E2C3-879A-4DD1-9B2F-789C3EA8385C}">
      <dsp:nvSpPr>
        <dsp:cNvPr id="0" name=""/>
        <dsp:cNvSpPr/>
      </dsp:nvSpPr>
      <dsp:spPr>
        <a:xfrm>
          <a:off x="47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8D4D5-A085-4F0B-94D6-91EF88BB07C0}">
      <dsp:nvSpPr>
        <dsp:cNvPr id="0" name=""/>
        <dsp:cNvSpPr/>
      </dsp:nvSpPr>
      <dsp:spPr>
        <a:xfrm>
          <a:off x="71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66229-A399-49B3-A90C-2C491FF803A6}">
      <dsp:nvSpPr>
        <dsp:cNvPr id="0" name=""/>
        <dsp:cNvSpPr/>
      </dsp:nvSpPr>
      <dsp:spPr>
        <a:xfrm>
          <a:off x="127800" y="2334438"/>
          <a:ext cx="1800000" cy="720000"/>
        </a:xfrm>
        <a:prstGeom prst="rect">
          <a:avLst/>
        </a:prstGeom>
        <a:noFill/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Linear Regression</a:t>
          </a:r>
        </a:p>
      </dsp:txBody>
      <dsp:txXfrm>
        <a:off x="127800" y="2334438"/>
        <a:ext cx="1800000" cy="720000"/>
      </dsp:txXfrm>
    </dsp:sp>
    <dsp:sp modelId="{0FA5CA82-6A2E-4989-ADA8-6243167E801F}">
      <dsp:nvSpPr>
        <dsp:cNvPr id="0" name=""/>
        <dsp:cNvSpPr/>
      </dsp:nvSpPr>
      <dsp:spPr>
        <a:xfrm>
          <a:off x="259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2349E-6D48-4C4C-86C4-FF1912F39E52}">
      <dsp:nvSpPr>
        <dsp:cNvPr id="0" name=""/>
        <dsp:cNvSpPr/>
      </dsp:nvSpPr>
      <dsp:spPr>
        <a:xfrm>
          <a:off x="282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214E0-37DC-4ECA-918C-3FD3F07E8504}">
      <dsp:nvSpPr>
        <dsp:cNvPr id="0" name=""/>
        <dsp:cNvSpPr/>
      </dsp:nvSpPr>
      <dsp:spPr>
        <a:xfrm>
          <a:off x="224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Ensemble Models</a:t>
          </a:r>
        </a:p>
      </dsp:txBody>
      <dsp:txXfrm>
        <a:off x="2242800" y="2334438"/>
        <a:ext cx="1800000" cy="720000"/>
      </dsp:txXfrm>
    </dsp:sp>
    <dsp:sp modelId="{6026FD9F-8D72-449A-866F-710C92F0B73D}">
      <dsp:nvSpPr>
        <dsp:cNvPr id="0" name=""/>
        <dsp:cNvSpPr/>
      </dsp:nvSpPr>
      <dsp:spPr>
        <a:xfrm>
          <a:off x="470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B15C1-7C0D-4E58-860F-C15DAD6A3F34}">
      <dsp:nvSpPr>
        <dsp:cNvPr id="0" name=""/>
        <dsp:cNvSpPr/>
      </dsp:nvSpPr>
      <dsp:spPr>
        <a:xfrm>
          <a:off x="494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2B17-EE40-47C9-9C50-3F1AA3C9E8AF}">
      <dsp:nvSpPr>
        <dsp:cNvPr id="0" name=""/>
        <dsp:cNvSpPr/>
      </dsp:nvSpPr>
      <dsp:spPr>
        <a:xfrm>
          <a:off x="435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Deep learning</a:t>
          </a:r>
        </a:p>
      </dsp:txBody>
      <dsp:txXfrm>
        <a:off x="4357800" y="2334438"/>
        <a:ext cx="1800000" cy="720000"/>
      </dsp:txXfrm>
    </dsp:sp>
    <dsp:sp modelId="{68D44A1F-3516-4269-A40B-ED79AB55B454}">
      <dsp:nvSpPr>
        <dsp:cNvPr id="0" name=""/>
        <dsp:cNvSpPr/>
      </dsp:nvSpPr>
      <dsp:spPr>
        <a:xfrm>
          <a:off x="682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glow rad="876300">
            <a:srgbClr val="FFBD47">
              <a:alpha val="31000"/>
            </a:srgb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8194D-BAE0-4490-9389-4683208DFE57}">
      <dsp:nvSpPr>
        <dsp:cNvPr id="0" name=""/>
        <dsp:cNvSpPr/>
      </dsp:nvSpPr>
      <dsp:spPr>
        <a:xfrm>
          <a:off x="705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B90C-CD61-4D27-AD2B-FCB70FE76D24}">
      <dsp:nvSpPr>
        <dsp:cNvPr id="0" name=""/>
        <dsp:cNvSpPr/>
      </dsp:nvSpPr>
      <dsp:spPr>
        <a:xfrm>
          <a:off x="647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Combined Model</a:t>
          </a:r>
        </a:p>
      </dsp:txBody>
      <dsp:txXfrm>
        <a:off x="6472800" y="2334438"/>
        <a:ext cx="1800000" cy="720000"/>
      </dsp:txXfrm>
    </dsp:sp>
    <dsp:sp modelId="{201FC68C-DE75-4E9E-B6B9-1EE2446B0DB5}">
      <dsp:nvSpPr>
        <dsp:cNvPr id="0" name=""/>
        <dsp:cNvSpPr/>
      </dsp:nvSpPr>
      <dsp:spPr>
        <a:xfrm>
          <a:off x="893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3EF3B-F408-4A68-BEC4-B0C3622CD5A7}">
      <dsp:nvSpPr>
        <dsp:cNvPr id="0" name=""/>
        <dsp:cNvSpPr/>
      </dsp:nvSpPr>
      <dsp:spPr>
        <a:xfrm>
          <a:off x="917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B1C92-8E8C-4125-B562-7A99CC1302DA}">
      <dsp:nvSpPr>
        <dsp:cNvPr id="0" name=""/>
        <dsp:cNvSpPr/>
      </dsp:nvSpPr>
      <dsp:spPr>
        <a:xfrm>
          <a:off x="858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Hypothesis Testing</a:t>
          </a:r>
        </a:p>
      </dsp:txBody>
      <dsp:txXfrm>
        <a:off x="8587800" y="2334438"/>
        <a:ext cx="18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4E2C3-879A-4DD1-9B2F-789C3EA8385C}">
      <dsp:nvSpPr>
        <dsp:cNvPr id="0" name=""/>
        <dsp:cNvSpPr/>
      </dsp:nvSpPr>
      <dsp:spPr>
        <a:xfrm>
          <a:off x="47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8D4D5-A085-4F0B-94D6-91EF88BB07C0}">
      <dsp:nvSpPr>
        <dsp:cNvPr id="0" name=""/>
        <dsp:cNvSpPr/>
      </dsp:nvSpPr>
      <dsp:spPr>
        <a:xfrm>
          <a:off x="71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66229-A399-49B3-A90C-2C491FF803A6}">
      <dsp:nvSpPr>
        <dsp:cNvPr id="0" name=""/>
        <dsp:cNvSpPr/>
      </dsp:nvSpPr>
      <dsp:spPr>
        <a:xfrm>
          <a:off x="127800" y="2334438"/>
          <a:ext cx="1800000" cy="720000"/>
        </a:xfrm>
        <a:prstGeom prst="rect">
          <a:avLst/>
        </a:prstGeom>
        <a:noFill/>
        <a:ln>
          <a:noFill/>
        </a:ln>
        <a:effectLst>
          <a:glow rad="635000">
            <a:srgbClr val="FFC000">
              <a:alpha val="23000"/>
            </a:srgbClr>
          </a:glow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Linear Regression</a:t>
          </a:r>
        </a:p>
      </dsp:txBody>
      <dsp:txXfrm>
        <a:off x="127800" y="2334438"/>
        <a:ext cx="1800000" cy="720000"/>
      </dsp:txXfrm>
    </dsp:sp>
    <dsp:sp modelId="{0FA5CA82-6A2E-4989-ADA8-6243167E801F}">
      <dsp:nvSpPr>
        <dsp:cNvPr id="0" name=""/>
        <dsp:cNvSpPr/>
      </dsp:nvSpPr>
      <dsp:spPr>
        <a:xfrm>
          <a:off x="259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2349E-6D48-4C4C-86C4-FF1912F39E52}">
      <dsp:nvSpPr>
        <dsp:cNvPr id="0" name=""/>
        <dsp:cNvSpPr/>
      </dsp:nvSpPr>
      <dsp:spPr>
        <a:xfrm>
          <a:off x="282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214E0-37DC-4ECA-918C-3FD3F07E8504}">
      <dsp:nvSpPr>
        <dsp:cNvPr id="0" name=""/>
        <dsp:cNvSpPr/>
      </dsp:nvSpPr>
      <dsp:spPr>
        <a:xfrm>
          <a:off x="224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Ensemble Models</a:t>
          </a:r>
        </a:p>
      </dsp:txBody>
      <dsp:txXfrm>
        <a:off x="2242800" y="2334438"/>
        <a:ext cx="1800000" cy="720000"/>
      </dsp:txXfrm>
    </dsp:sp>
    <dsp:sp modelId="{6026FD9F-8D72-449A-866F-710C92F0B73D}">
      <dsp:nvSpPr>
        <dsp:cNvPr id="0" name=""/>
        <dsp:cNvSpPr/>
      </dsp:nvSpPr>
      <dsp:spPr>
        <a:xfrm>
          <a:off x="470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B15C1-7C0D-4E58-860F-C15DAD6A3F34}">
      <dsp:nvSpPr>
        <dsp:cNvPr id="0" name=""/>
        <dsp:cNvSpPr/>
      </dsp:nvSpPr>
      <dsp:spPr>
        <a:xfrm>
          <a:off x="494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82B17-EE40-47C9-9C50-3F1AA3C9E8AF}">
      <dsp:nvSpPr>
        <dsp:cNvPr id="0" name=""/>
        <dsp:cNvSpPr/>
      </dsp:nvSpPr>
      <dsp:spPr>
        <a:xfrm>
          <a:off x="435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Deep learning</a:t>
          </a:r>
        </a:p>
      </dsp:txBody>
      <dsp:txXfrm>
        <a:off x="4357800" y="2334438"/>
        <a:ext cx="1800000" cy="720000"/>
      </dsp:txXfrm>
    </dsp:sp>
    <dsp:sp modelId="{68D44A1F-3516-4269-A40B-ED79AB55B454}">
      <dsp:nvSpPr>
        <dsp:cNvPr id="0" name=""/>
        <dsp:cNvSpPr/>
      </dsp:nvSpPr>
      <dsp:spPr>
        <a:xfrm>
          <a:off x="682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8194D-BAE0-4490-9389-4683208DFE57}">
      <dsp:nvSpPr>
        <dsp:cNvPr id="0" name=""/>
        <dsp:cNvSpPr/>
      </dsp:nvSpPr>
      <dsp:spPr>
        <a:xfrm>
          <a:off x="705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EB90C-CD61-4D27-AD2B-FCB70FE76D24}">
      <dsp:nvSpPr>
        <dsp:cNvPr id="0" name=""/>
        <dsp:cNvSpPr/>
      </dsp:nvSpPr>
      <dsp:spPr>
        <a:xfrm>
          <a:off x="647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Combined Model</a:t>
          </a:r>
        </a:p>
      </dsp:txBody>
      <dsp:txXfrm>
        <a:off x="6472800" y="2334438"/>
        <a:ext cx="1800000" cy="720000"/>
      </dsp:txXfrm>
    </dsp:sp>
    <dsp:sp modelId="{201FC68C-DE75-4E9E-B6B9-1EE2446B0DB5}">
      <dsp:nvSpPr>
        <dsp:cNvPr id="0" name=""/>
        <dsp:cNvSpPr/>
      </dsp:nvSpPr>
      <dsp:spPr>
        <a:xfrm>
          <a:off x="893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glow rad="876300">
            <a:srgbClr val="F2BE4E">
              <a:alpha val="31000"/>
            </a:srgb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3EF3B-F408-4A68-BEC4-B0C3622CD5A7}">
      <dsp:nvSpPr>
        <dsp:cNvPr id="0" name=""/>
        <dsp:cNvSpPr/>
      </dsp:nvSpPr>
      <dsp:spPr>
        <a:xfrm>
          <a:off x="917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B1C92-8E8C-4125-B562-7A99CC1302DA}">
      <dsp:nvSpPr>
        <dsp:cNvPr id="0" name=""/>
        <dsp:cNvSpPr/>
      </dsp:nvSpPr>
      <dsp:spPr>
        <a:xfrm>
          <a:off x="858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Hypothesis Testing</a:t>
          </a:r>
        </a:p>
      </dsp:txBody>
      <dsp:txXfrm>
        <a:off x="8587800" y="2334438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D51A6-5E55-4DFC-A812-EB3E5CE13F5F}" type="datetimeFigureOut"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56F1F-1487-4494-B6DF-7075DF340A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1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AAD2-6961-2760-A12D-0119D18D7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7AD8E-19AC-6167-F70F-0ABE4588C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1680-7A70-9C3F-7326-59C0F820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4CD4A-1101-8061-32A3-154506BC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08D4C-B896-55A1-3F8F-D130AD255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4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63AB-889E-FD42-40EF-480F6B04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66CD4-4599-0D3F-3FD1-8A19A6684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00EF8-736A-F6AF-9EA9-B7AEC3D4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AF03C-952C-CE69-D651-7DD3C36F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A3EA8-08A3-80FF-44F9-4E10DB46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8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10E8D-6E0A-E793-8AB7-FC4CDD83C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2B34E-0372-DA9B-6323-0D4CFE552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048C-2C11-99D5-938F-99BA238D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8496-8E82-5E7F-E2CC-1FC6A154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F390A-B376-4E4D-2FA0-1AF2D4B4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43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A46F-E747-7DCC-DF0B-C173C394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32261-06E8-B6AF-80DF-458C92A6F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18D8-BD5C-A197-BB09-CEBE469B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0906B-E70F-C779-B3D2-673EECCA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4C5A8-0130-9281-5F27-BB3D10E2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1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3394-C0AC-7B09-CB4C-F15523DB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F323-FC42-E8D6-0A05-E27E37CBC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21B42-7B17-EA38-FA64-CDAEB4A2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8DFB7-9DD2-4738-6452-9CA57DA3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94187-0779-EB05-CEDD-BF9A60372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0AAA-84EA-3947-EC39-3E020885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5F80-12F0-284A-3134-98ADF2BCD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B788F-40CB-CAEF-66E7-0B781586C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C48C2-20C7-0090-3F6B-A6FB06B1F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BD8DA-95F7-82B1-4607-2ACB506A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8964A-8F93-54E4-256D-791BCE21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2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56935-0509-E2C8-6876-D81F39D2B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3D61E-CCF5-BD1C-4A3F-443DE82A3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D34EE-883F-14EC-900C-C3621A758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A8E00-3E17-3301-DDD5-69C13C5E0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DB7C2-0D54-AF10-0CB2-E78626DFF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0A6FC-93CA-3C47-DC99-E5D66F6A4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9D7B4-869B-F20A-A32A-EC0865E3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7217D-040E-1C48-CEA4-D25CF9D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7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A0B1-7F15-2205-7770-61342E64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FEDA7-961D-0091-55EA-B3F26146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BF34F-E9AF-88E6-3CE3-150C9355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E3895-D04F-DD55-4A78-F25CBCA4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3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41BCCE-9511-0B98-9B99-7F8A95C4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8199B-50E8-2346-22C7-31A3B767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2A359-E81D-6334-D2A8-450CEC46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3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4C5B-A75D-3B5F-6F8E-F7015EA5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92822-3285-5AC4-A39E-8DF006F3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B1D6B-1051-ACF7-2B96-84B41477F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65C45-BC3F-EA43-1F24-07201D727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9D05F-8641-3771-D982-F2E38327C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39E5C-76CA-CFBD-5AF6-CE0473F2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8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8E5A-DF2F-93F2-5E0C-690108F24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5F4C4-6C79-D7AB-898F-AEC924B15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9B41C-9B94-B0CA-802A-003F0250D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CC8BF-9906-53A3-3481-2BB09340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8AD53-EAE2-FDE3-D93F-16F05D2D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78805-4291-F479-70C9-FDE6B28F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549D09-17D5-68DD-474D-3044F80A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EF089-6D1C-4BAD-128B-77CDE9AC5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FB263-D58D-6C9D-D606-67EA4FFB5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BFECC-2627-4AFC-9E27-19E702A0355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11798-1199-1967-51C5-A281729F0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C6E66-D177-79A8-A2D1-F3975D89F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2ACBC-BCFD-489A-A82B-9254BC37D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6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nge Aesthetic GIF Wallpapers on WallpaperDog">
            <a:extLst>
              <a:ext uri="{FF2B5EF4-FFF2-40B4-BE49-F238E27FC236}">
                <a16:creationId xmlns:a16="http://schemas.microsoft.com/office/drawing/2014/main" id="{F4DBA81E-3F21-619C-24C8-7D762522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58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AC5EF-A95E-3E19-E4A1-C071A3FE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E445-52B2-C7A3-B7A2-1ED9A9DCA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noculars looking out on island lighthouse">
            <a:extLst>
              <a:ext uri="{FF2B5EF4-FFF2-40B4-BE49-F238E27FC236}">
                <a16:creationId xmlns:a16="http://schemas.microsoft.com/office/drawing/2014/main" id="{3996EC6F-8DCE-6E2B-67E9-62039F860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1" r="29788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9326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16818-A502-1A38-915C-C18D04CC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Correlation Plot</a:t>
            </a:r>
            <a:endParaRPr lang="en-US" sz="5400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7C420040-98A3-44BA-3AFF-D682A865F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7" r="7" b="7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8152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DB808-47BA-19B2-0348-C8D8CD22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Bike Rentals by Month </a:t>
            </a: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ED6D52-E6F8-DEAB-E77B-E9EFC9B3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53" y="1904687"/>
            <a:ext cx="5800347" cy="358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25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16818-A502-1A38-915C-C18D04CC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Bike Rental by Season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C420040-98A3-44BA-3AFF-D682A865F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r="516"/>
          <a:stretch/>
        </p:blipFill>
        <p:spPr>
          <a:xfrm>
            <a:off x="487420" y="1905000"/>
            <a:ext cx="5904314" cy="296163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2086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DB808-47BA-19B2-0348-C8D8CD22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Bike Rentals by Season</a:t>
            </a: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ED6D52-E6F8-DEAB-E77B-E9EFC9B34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2053" y="2257042"/>
            <a:ext cx="5800347" cy="287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87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16818-A502-1A38-915C-C18D04CC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Bike Rental by Temperature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C420040-98A3-44BA-3AFF-D682A865F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" r="364"/>
          <a:stretch/>
        </p:blipFill>
        <p:spPr>
          <a:xfrm>
            <a:off x="487420" y="1905000"/>
            <a:ext cx="5904314" cy="296163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4075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DB808-47BA-19B2-0348-C8D8CD22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960716"/>
            <a:ext cx="4464905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Bike Rentals by Temperature</a:t>
            </a:r>
          </a:p>
        </p:txBody>
      </p:sp>
      <p:grpSp>
        <p:nvGrpSpPr>
          <p:cNvPr id="6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ED6D52-E6F8-DEAB-E77B-E9EFC9B34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0015" y="1662077"/>
            <a:ext cx="5776477" cy="35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65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3C213-D19A-01E6-D8AE-AC9ADB7E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Bike Rentals by Occasion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4A8FED2-0DBA-DC9F-2A28-70EF3B8D3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324" y="335440"/>
            <a:ext cx="4553076" cy="278876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053DDAE-AB76-E8C3-C4D7-6EDE0097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492" y="3581400"/>
            <a:ext cx="447869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636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bstract particle graph background">
            <a:extLst>
              <a:ext uri="{FF2B5EF4-FFF2-40B4-BE49-F238E27FC236}">
                <a16:creationId xmlns:a16="http://schemas.microsoft.com/office/drawing/2014/main" id="{12BB3ED0-88B4-4B29-12F9-0B7483E71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0" r="23732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AC5EF-A95E-3E19-E4A1-C071A3FE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E445-52B2-C7A3-B7A2-1ED9A9DCA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6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1">
                <a:solidFill>
                  <a:schemeClr val="tx1"/>
                </a:solidFill>
              </a:rPr>
              <a:t>Bike Rental Predictions </a:t>
            </a:r>
          </a:p>
        </p:txBody>
      </p:sp>
    </p:spTree>
    <p:extLst>
      <p:ext uri="{BB962C8B-B14F-4D97-AF65-F5344CB8AC3E}">
        <p14:creationId xmlns:p14="http://schemas.microsoft.com/office/powerpoint/2010/main" val="1446752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5560E-D8A0-6DC2-6D61-7D4130CB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Predictive Models 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9E2E5D-CECC-42F9-35B9-FDB92E94F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63274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58614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4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7E829-A7DA-89B8-A2EB-6BC932C03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640080"/>
            <a:ext cx="6894576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Bike Sharing Demands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6BB64-9F10-EC93-2973-4B5AE87CB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OR 568-004: Applied Predictive Analytics</a:t>
            </a:r>
          </a:p>
          <a:p>
            <a:pPr algn="l"/>
            <a:r>
              <a:rPr lang="en-US" dirty="0"/>
              <a:t>George Mason University</a:t>
            </a:r>
          </a:p>
          <a:p>
            <a:pPr algn="l"/>
            <a:r>
              <a:rPr lang="en-US" dirty="0"/>
              <a:t>Dr. Vadim Sokolov </a:t>
            </a:r>
          </a:p>
          <a:p>
            <a:pPr algn="l"/>
            <a:endParaRPr lang="en-US" dirty="0"/>
          </a:p>
        </p:txBody>
      </p:sp>
      <p:pic>
        <p:nvPicPr>
          <p:cNvPr id="5" name="Picture 4" descr="Man using mobile phone on scooter">
            <a:extLst>
              <a:ext uri="{FF2B5EF4-FFF2-40B4-BE49-F238E27FC236}">
                <a16:creationId xmlns:a16="http://schemas.microsoft.com/office/drawing/2014/main" id="{D8BCCF08-AF0A-577A-91C0-DA124F1FA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19835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8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2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AC96-C37F-29C9-CDF1-3D80E839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2F5E-7BCC-0F7F-A136-632B1EFBE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 model </a:t>
            </a:r>
            <a:r>
              <a:rPr lang="en-US" sz="2400" b="1" u="sng" kern="1200" dirty="0">
                <a:solidFill>
                  <a:srgbClr val="FFBD47"/>
                </a:solidFill>
                <a:latin typeface="+mn-lt"/>
                <a:ea typeface="+mn-ea"/>
                <a:cs typeface="+mn-cs"/>
              </a:rPr>
              <a:t>before</a:t>
            </a:r>
            <a:br>
              <a:rPr lang="en-US" sz="2400" dirty="0"/>
            </a:b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transformation 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C38C30F-C7AC-5757-A6E8-6195A1BB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36776"/>
            <a:ext cx="7214616" cy="35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60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FF97B-7C32-E592-9233-6BE4876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Regression</a:t>
            </a:r>
            <a:endParaRPr lang="en-US" sz="61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875931-B28D-1BD9-4BFA-72F053816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 model </a:t>
            </a:r>
            <a:r>
              <a:rPr lang="en-US" sz="2400" b="1" u="sng" kern="1200" dirty="0">
                <a:solidFill>
                  <a:srgbClr val="FFBD47"/>
                </a:solidFill>
                <a:latin typeface="+mn-lt"/>
                <a:ea typeface="+mn-ea"/>
                <a:cs typeface="+mn-cs"/>
              </a:rPr>
              <a:t>after</a:t>
            </a:r>
            <a:br>
              <a:rPr lang="en-US" sz="2400" dirty="0"/>
            </a:b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transformation 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776C200-8C2C-6903-9322-9960149A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18488"/>
            <a:ext cx="7214616" cy="36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1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6B68-7EAD-3EE0-6524-18A8A0C0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Linear Regression </a:t>
            </a:r>
            <a:r>
              <a:rPr lang="en-US" i="1" dirty="0">
                <a:cs typeface="Calibri Light"/>
              </a:rPr>
              <a:t>(cont.)</a:t>
            </a:r>
            <a:endParaRPr lang="en-US" i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D804E9-A826-70B6-78A1-D95D45F1B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5613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9389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41ADF4-2604-495B-997C-8AA775847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841ADF4-2604-495B-997C-8AA775847F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0841ADF4-2604-495B-997C-8AA775847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0841ADF4-2604-495B-997C-8AA775847F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7C9A84-D80C-4856-A9BE-9CE97EC7E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dgm id="{DE7C9A84-D80C-4856-A9BE-9CE97EC7E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DE7C9A84-D80C-4856-A9BE-9CE97EC7E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DE7C9A84-D80C-4856-A9BE-9CE97EC7E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4FAD70-9FA6-41FA-B3B4-693EC0DFA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F34FAD70-9FA6-41FA-B3B4-693EC0DFAA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F34FAD70-9FA6-41FA-B3B4-693EC0DFA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F34FAD70-9FA6-41FA-B3B4-693EC0DFA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57B6D0-8BC3-48C6-A790-E3C0945C2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graphicEl>
                                              <a:dgm id="{3957B6D0-8BC3-48C6-A790-E3C0945C24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3957B6D0-8BC3-48C6-A790-E3C0945C2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3957B6D0-8BC3-48C6-A790-E3C0945C2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A01D1C-ED55-4C27-B280-2F29679B42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3EA01D1C-ED55-4C27-B280-2F29679B42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3EA01D1C-ED55-4C27-B280-2F29679B42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3EA01D1C-ED55-4C27-B280-2F29679B42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600CAB-5533-4C98-9212-23729E1D2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graphicEl>
                                              <a:dgm id="{75600CAB-5533-4C98-9212-23729E1D2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75600CAB-5533-4C98-9212-23729E1D2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75600CAB-5533-4C98-9212-23729E1D2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5560E-D8A0-6DC2-6D61-7D4130CB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Predictive Models 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9E2E5D-CECC-42F9-35B9-FDB92E94F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36568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396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FF59E-9454-B359-6319-04A60B97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Ensemble Models 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81B73-2D47-195A-EAF5-602048EED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sz="2200" dirty="0">
                <a:cs typeface="Calibri"/>
              </a:rPr>
              <a:t>Random forest </a:t>
            </a:r>
          </a:p>
          <a:p>
            <a:r>
              <a:rPr lang="en-US" sz="2200" dirty="0">
                <a:cs typeface="Calibri"/>
              </a:rPr>
              <a:t>Boosting</a:t>
            </a:r>
          </a:p>
          <a:p>
            <a:r>
              <a:rPr lang="en-US" sz="2200" dirty="0">
                <a:cs typeface="Calibri"/>
              </a:rPr>
              <a:t>Bagging 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0BF3946F-3DD3-8572-9EA4-F85CB87A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543" t="1" r="377" b="1"/>
          <a:stretch/>
        </p:blipFill>
        <p:spPr>
          <a:xfrm>
            <a:off x="4029349" y="1447800"/>
            <a:ext cx="8185003" cy="498348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1925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2EAA8ABB-E28C-4BD6-B2CD-376882E92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30" name="Straight Connector 1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1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62423D7-6A81-DD16-0F1B-BC51D0577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" r="-1082"/>
          <a:stretch/>
        </p:blipFill>
        <p:spPr>
          <a:xfrm>
            <a:off x="688621" y="1606598"/>
            <a:ext cx="7703695" cy="457167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8A97BDE-E2D4-3C6A-B878-98DCAAF2A0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24" t="145" r="25" b="-145"/>
          <a:stretch/>
        </p:blipFill>
        <p:spPr>
          <a:xfrm>
            <a:off x="8396316" y="1562100"/>
            <a:ext cx="3808383" cy="3694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EE352-6C29-6E0B-7292-69890962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23" y="673333"/>
            <a:ext cx="7682293" cy="926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Ensemble Methods:  Boosting</a:t>
            </a:r>
          </a:p>
        </p:txBody>
      </p:sp>
    </p:spTree>
    <p:extLst>
      <p:ext uri="{BB962C8B-B14F-4D97-AF65-F5344CB8AC3E}">
        <p14:creationId xmlns:p14="http://schemas.microsoft.com/office/powerpoint/2010/main" val="38121790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F8A97BDE-E2D4-3C6A-B878-98DCAAF2A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09" r="2" b="15966"/>
          <a:stretch/>
        </p:blipFill>
        <p:spPr>
          <a:xfrm>
            <a:off x="475929" y="1276865"/>
            <a:ext cx="3383255" cy="5047735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62423D7-6A81-DD16-0F1B-BC51D0577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" r="5654"/>
          <a:stretch/>
        </p:blipFill>
        <p:spPr>
          <a:xfrm>
            <a:off x="4267198" y="1600200"/>
            <a:ext cx="6967526" cy="4578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EE352-6C29-6E0B-7292-698909620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9" y="679731"/>
            <a:ext cx="7236177" cy="9204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Ensemble Methods:  Bagging</a:t>
            </a:r>
          </a:p>
        </p:txBody>
      </p:sp>
    </p:spTree>
    <p:extLst>
      <p:ext uri="{BB962C8B-B14F-4D97-AF65-F5344CB8AC3E}">
        <p14:creationId xmlns:p14="http://schemas.microsoft.com/office/powerpoint/2010/main" val="1334534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5560E-D8A0-6DC2-6D61-7D4130CB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Predictive Models 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9E2E5D-CECC-42F9-35B9-FDB92E94F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92755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514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31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33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93" name="Freeform: Shape 34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35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36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96" name="Freeform: Shape 37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7" name="Freeform: Shape 38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5E3690-0243-7B0C-68C4-7049E9A4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7939"/>
            <a:ext cx="10744199" cy="915061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cs typeface="Calibri Light"/>
              </a:rPr>
              <a:t>Deep Learning (Procedure)</a:t>
            </a:r>
            <a:endParaRPr lang="en-US" sz="3600" dirty="0">
              <a:solidFill>
                <a:schemeClr val="tx2"/>
              </a:solidFill>
            </a:endParaRPr>
          </a:p>
        </p:txBody>
      </p:sp>
      <p:graphicFrame>
        <p:nvGraphicFramePr>
          <p:cNvPr id="52" name="Content Placeholder 51">
            <a:extLst>
              <a:ext uri="{FF2B5EF4-FFF2-40B4-BE49-F238E27FC236}">
                <a16:creationId xmlns:a16="http://schemas.microsoft.com/office/drawing/2014/main" id="{955980BD-7A66-4DEF-7CE7-74B377F5FC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7424590"/>
              </p:ext>
            </p:extLst>
          </p:nvPr>
        </p:nvGraphicFramePr>
        <p:xfrm>
          <a:off x="762000" y="1447800"/>
          <a:ext cx="10591799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77738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6DD7B02-CD74-4140-9593-CE0C73E11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graphicEl>
                                              <a:dgm id="{B6DD7B02-CD74-4140-9593-CE0C73E11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1D9CB491-BF78-4299-AEE8-1722F7B3B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>
                                            <p:graphicEl>
                                              <a:dgm id="{1D9CB491-BF78-4299-AEE8-1722F7B3B1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4003BFA-F19C-45D1-A6B8-C958BF5DF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>
                                            <p:graphicEl>
                                              <a:dgm id="{54003BFA-F19C-45D1-A6B8-C958BF5DF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A66D0E6E-E29C-42B2-8584-33AA44BAF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>
                                            <p:graphicEl>
                                              <a:dgm id="{A66D0E6E-E29C-42B2-8584-33AA44BAF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13D8596A-D401-45EB-B1EE-B4CA4977D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>
                                            <p:graphicEl>
                                              <a:dgm id="{13D8596A-D401-45EB-B1EE-B4CA4977D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3499321-6E56-493D-987E-32D032C46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>
                                            <p:graphicEl>
                                              <a:dgm id="{B3499321-6E56-493D-987E-32D032C464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8E0EAE49-A317-4D7B-AB05-8D5FEBBD4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>
                                            <p:graphicEl>
                                              <a:dgm id="{8E0EAE49-A317-4D7B-AB05-8D5FEBBD4B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33E67EF-3332-43B8-A299-D28947778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>
                                            <p:graphicEl>
                                              <a:dgm id="{B33E67EF-3332-43B8-A299-D289477783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5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AB0272-F8B1-936B-26D0-4CEDEA25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Deep Learning</a:t>
            </a:r>
            <a:br>
              <a:rPr lang="en-US" sz="3200" dirty="0"/>
            </a:br>
            <a:r>
              <a:rPr lang="en-US" sz="3200" dirty="0"/>
              <a:t>(Model)</a:t>
            </a: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FE0B260C-377B-8ED6-25D7-AE05EB1C32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73" y="1540375"/>
            <a:ext cx="5136795" cy="256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A2614F-E2A4-0D63-FA9A-38DDE5D97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00637"/>
            <a:ext cx="10495142" cy="865848"/>
          </a:xfrm>
          <a:prstGeom prst="rect">
            <a:avLst/>
          </a:prstGeom>
        </p:spPr>
      </p:pic>
      <p:sp>
        <p:nvSpPr>
          <p:cNvPr id="50" name="Rectangle 2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616E3-5E6B-49EA-4672-79C5469FA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2719" y="4495568"/>
            <a:ext cx="6586915" cy="190523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1800" dirty="0"/>
              <a:t>Best Model so far from the Hyperparameter Tuning</a:t>
            </a:r>
          </a:p>
          <a:p>
            <a:r>
              <a:rPr lang="en-US" sz="1800" dirty="0"/>
              <a:t>Test/Val RMSE levels out at roughly 150/75</a:t>
            </a:r>
          </a:p>
          <a:p>
            <a:r>
              <a:rPr lang="en-US" sz="1800" dirty="0"/>
              <a:t>Indicates over-fitting, Model biased towards training data.</a:t>
            </a:r>
          </a:p>
          <a:p>
            <a:r>
              <a:rPr lang="en-US" sz="1800" dirty="0"/>
              <a:t>Lots of ways to improve this model further.</a:t>
            </a:r>
          </a:p>
        </p:txBody>
      </p:sp>
    </p:spTree>
    <p:extLst>
      <p:ext uri="{BB962C8B-B14F-4D97-AF65-F5344CB8AC3E}">
        <p14:creationId xmlns:p14="http://schemas.microsoft.com/office/powerpoint/2010/main" val="32917169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C37F38-0D80-0BE9-1F59-454D92F9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Meet the Team: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Subtitle 2">
            <a:extLst>
              <a:ext uri="{FF2B5EF4-FFF2-40B4-BE49-F238E27FC236}">
                <a16:creationId xmlns:a16="http://schemas.microsoft.com/office/drawing/2014/main" id="{261AB311-C560-A9D1-FA33-5C4A5C2107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50269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32895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9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7">
            <a:extLst>
              <a:ext uri="{FF2B5EF4-FFF2-40B4-BE49-F238E27FC236}">
                <a16:creationId xmlns:a16="http://schemas.microsoft.com/office/drawing/2014/main" id="{42D91A80-424C-43FF-B36B-58B851DC5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F0717D-817F-BFA4-E4F0-4BA4508D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Deep Learning</a:t>
            </a:r>
            <a:br>
              <a:rPr lang="en-US" sz="3700" dirty="0"/>
            </a:br>
            <a:r>
              <a:rPr lang="en-US" sz="3700" dirty="0"/>
              <a:t>(HPT)</a:t>
            </a: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64B8C1B2-0EEE-CA07-518B-787C50497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2" y="1219505"/>
            <a:ext cx="3703320" cy="185166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52E362B-ACCF-13B6-35F8-4143006A9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54" y="1219505"/>
            <a:ext cx="3703320" cy="1851660"/>
          </a:xfrm>
          <a:prstGeom prst="rect">
            <a:avLst/>
          </a:prstGeom>
        </p:spPr>
      </p:pic>
      <p:pic>
        <p:nvPicPr>
          <p:cNvPr id="19" name="Content Placeholder 18" descr="Chart, line chart&#10;&#10;Description automatically generated">
            <a:extLst>
              <a:ext uri="{FF2B5EF4-FFF2-40B4-BE49-F238E27FC236}">
                <a16:creationId xmlns:a16="http://schemas.microsoft.com/office/drawing/2014/main" id="{B852CE01-92B5-BFC7-A0F3-D0CF480883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36" y="3892702"/>
            <a:ext cx="3703320" cy="1851660"/>
          </a:xfrm>
          <a:prstGeom prst="rect">
            <a:avLst/>
          </a:prstGeom>
        </p:spPr>
      </p:pic>
      <p:pic>
        <p:nvPicPr>
          <p:cNvPr id="17" name="Content Placeholder 16" descr="Chart, line chart&#10;&#10;Description automatically generated">
            <a:extLst>
              <a:ext uri="{FF2B5EF4-FFF2-40B4-BE49-F238E27FC236}">
                <a16:creationId xmlns:a16="http://schemas.microsoft.com/office/drawing/2014/main" id="{C2962024-21DC-A5A7-A0CC-03D00BAD1D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54" y="3892703"/>
            <a:ext cx="3703320" cy="1851660"/>
          </a:xfrm>
          <a:prstGeom prst="rect">
            <a:avLst/>
          </a:prstGeom>
        </p:spPr>
      </p:pic>
      <p:sp>
        <p:nvSpPr>
          <p:cNvPr id="35" name="Rectangle 3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543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F0717D-817F-BFA4-E4F0-4BA4508D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Deep Learning</a:t>
            </a:r>
            <a:br>
              <a:rPr lang="en-US" sz="3700" dirty="0"/>
            </a:br>
            <a:r>
              <a:rPr lang="en-US" sz="3700" dirty="0"/>
              <a:t>(HPT)</a:t>
            </a: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9F95525-7BD8-5F0E-21CA-6A4E98705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51" y="1219505"/>
            <a:ext cx="3703320" cy="1851660"/>
          </a:xfrm>
          <a:prstGeom prst="rect">
            <a:avLst/>
          </a:prstGeom>
        </p:spPr>
      </p:pic>
      <p:pic>
        <p:nvPicPr>
          <p:cNvPr id="19" name="Content Placeholder 18" descr="Chart, line chart&#10;&#10;Description automatically generated">
            <a:extLst>
              <a:ext uri="{FF2B5EF4-FFF2-40B4-BE49-F238E27FC236}">
                <a16:creationId xmlns:a16="http://schemas.microsoft.com/office/drawing/2014/main" id="{B852CE01-92B5-BFC7-A0F3-D0CF480883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2" y="1219505"/>
            <a:ext cx="3703320" cy="185166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E23C00C-F72B-65DA-A6B9-C6852ABCD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51" y="3901016"/>
            <a:ext cx="3703320" cy="1851660"/>
          </a:xfrm>
          <a:prstGeom prst="rect">
            <a:avLst/>
          </a:prstGeom>
        </p:spPr>
      </p:pic>
      <p:pic>
        <p:nvPicPr>
          <p:cNvPr id="17" name="Content Placeholder 16" descr="Chart, line chart&#10;&#10;Description automatically generated">
            <a:extLst>
              <a:ext uri="{FF2B5EF4-FFF2-40B4-BE49-F238E27FC236}">
                <a16:creationId xmlns:a16="http://schemas.microsoft.com/office/drawing/2014/main" id="{C2962024-21DC-A5A7-A0CC-03D00BAD1D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98" y="3901015"/>
            <a:ext cx="370332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9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55CD0D-4756-8362-B93D-85571DF7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Learning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(HPT)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Chart, surface chart&#10;&#10;Description automatically generated">
            <a:extLst>
              <a:ext uri="{FF2B5EF4-FFF2-40B4-BE49-F238E27FC236}">
                <a16:creationId xmlns:a16="http://schemas.microsoft.com/office/drawing/2014/main" id="{7FE17E22-B1C6-C701-C6A7-18F5C60CF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t="3576" r="6220" b="10617"/>
          <a:stretch/>
        </p:blipFill>
        <p:spPr>
          <a:xfrm>
            <a:off x="1583840" y="858525"/>
            <a:ext cx="5531099" cy="52119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9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B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55CD0D-4756-8362-B93D-85571DF7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Deep Learning</a:t>
            </a:r>
            <a:br>
              <a:rPr lang="en-US" sz="4100">
                <a:solidFill>
                  <a:schemeClr val="bg1"/>
                </a:solidFill>
              </a:rPr>
            </a:br>
            <a:r>
              <a:rPr lang="en-US" sz="4100">
                <a:solidFill>
                  <a:schemeClr val="bg1"/>
                </a:solidFill>
              </a:rPr>
              <a:t>(Improvements)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FB8941B-3FBF-B602-C109-93C6CBEDC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395675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3396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9A4DFC2-15A1-4985-A22F-0A9AC5CE4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89A4DFC2-15A1-4985-A22F-0A9AC5CE4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89A4DFC2-15A1-4985-A22F-0A9AC5CE4A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79E5B5-E1F6-4187-8AFA-BF3292C8C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graphicEl>
                                              <a:dgm id="{8279E5B5-E1F6-4187-8AFA-BF3292C8C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graphicEl>
                                              <a:dgm id="{8279E5B5-E1F6-4187-8AFA-BF3292C8C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3242C8C-6FCC-4040-8BE7-BFF5D03CFF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graphicEl>
                                              <a:dgm id="{F3242C8C-6FCC-4040-8BE7-BFF5D03CFF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graphicEl>
                                              <a:dgm id="{F3242C8C-6FCC-4040-8BE7-BFF5D03CFF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DDCBD3-D3D5-4EB4-A5E3-40A03C9C3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graphicEl>
                                              <a:dgm id="{3CDDCBD3-D3D5-4EB4-A5E3-40A03C9C3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graphicEl>
                                              <a:dgm id="{3CDDCBD3-D3D5-4EB4-A5E3-40A03C9C3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4F3601D-9797-4F7F-8C85-12D3F44B6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graphicEl>
                                              <a:dgm id="{24F3601D-9797-4F7F-8C85-12D3F44B6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graphicEl>
                                              <a:dgm id="{24F3601D-9797-4F7F-8C85-12D3F44B6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952183F-E236-42A0-92DD-C8415F6BE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graphicEl>
                                              <a:dgm id="{8952183F-E236-42A0-92DD-C8415F6BE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graphicEl>
                                              <a:dgm id="{8952183F-E236-42A0-92DD-C8415F6BE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E5D5389-DAF6-4AF1-B59B-38CA4DB49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graphicEl>
                                              <a:dgm id="{AE5D5389-DAF6-4AF1-B59B-38CA4DB49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graphicEl>
                                              <a:dgm id="{AE5D5389-DAF6-4AF1-B59B-38CA4DB49B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2D3958-0FFA-40E6-86F1-4BFFF513E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dgm id="{E72D3958-0FFA-40E6-86F1-4BFFF513E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graphicEl>
                                              <a:dgm id="{E72D3958-0FFA-40E6-86F1-4BFFF513E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143708-CE3E-4C33-890F-8B9FA6885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graphicEl>
                                              <a:dgm id="{08143708-CE3E-4C33-890F-8B9FA6885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graphicEl>
                                              <a:dgm id="{08143708-CE3E-4C33-890F-8B9FA6885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4F3CFF-543F-4C3B-A447-CB7133423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dgm id="{C14F3CFF-543F-4C3B-A447-CB7133423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graphicEl>
                                              <a:dgm id="{C14F3CFF-543F-4C3B-A447-CB7133423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C35DF29-20DE-4E66-9CDA-725FD0DB2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dgm id="{3C35DF29-20DE-4E66-9CDA-725FD0DB2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graphicEl>
                                              <a:dgm id="{3C35DF29-20DE-4E66-9CDA-725FD0DB29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D4AEB9-6DF1-4784-9A57-FD212CBB8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graphicEl>
                                              <a:dgm id="{33D4AEB9-6DF1-4784-9A57-FD212CBB8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graphicEl>
                                              <a:dgm id="{33D4AEB9-6DF1-4784-9A57-FD212CBB8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76623A-7F7E-4A3A-A070-09DBC08C0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graphicEl>
                                              <a:dgm id="{D176623A-7F7E-4A3A-A070-09DBC08C0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graphicEl>
                                              <a:dgm id="{D176623A-7F7E-4A3A-A070-09DBC08C0E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B92B8D6-AA39-47EC-82B2-67F3E9B79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>
                                            <p:graphicEl>
                                              <a:dgm id="{DB92B8D6-AA39-47EC-82B2-67F3E9B79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graphicEl>
                                              <a:dgm id="{DB92B8D6-AA39-47EC-82B2-67F3E9B79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8B1097-C6A1-4E56-86BB-C8EF0405C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graphicEl>
                                              <a:dgm id="{828B1097-C6A1-4E56-86BB-C8EF0405C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graphicEl>
                                              <a:dgm id="{828B1097-C6A1-4E56-86BB-C8EF0405C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9CC93E8-7AAE-49E4-92AF-3F91D579A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>
                                            <p:graphicEl>
                                              <a:dgm id="{99CC93E8-7AAE-49E4-92AF-3F91D579A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graphicEl>
                                              <a:dgm id="{99CC93E8-7AAE-49E4-92AF-3F91D579A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5560E-D8A0-6DC2-6D61-7D4130CB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Predictive Models 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9E2E5D-CECC-42F9-35B9-FDB92E94F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23596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863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369CC-EE23-2BC2-483A-F83695BA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  <a:cs typeface="Calibri Light"/>
              </a:rPr>
              <a:t>Combination Model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3D1E1-836A-D5A0-5BD6-4C6ECA8CA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  <a:cs typeface="Calibri"/>
              </a:rPr>
              <a:t>Linear combination of the outcome of all models</a:t>
            </a:r>
          </a:p>
          <a:p>
            <a:r>
              <a:rPr lang="en-US" sz="1700" dirty="0">
                <a:solidFill>
                  <a:srgbClr val="FFFFFF"/>
                </a:solidFill>
                <a:cs typeface="Calibri"/>
              </a:rPr>
              <a:t>Difficult to interpret feature importance, etc.</a:t>
            </a:r>
          </a:p>
          <a:p>
            <a:r>
              <a:rPr lang="en-US" sz="1700" dirty="0">
                <a:solidFill>
                  <a:srgbClr val="FFFFFF"/>
                </a:solidFill>
                <a:cs typeface="Calibri"/>
              </a:rPr>
              <a:t>Takes multiple linear model, random forest, boosting, and bagging results</a:t>
            </a:r>
          </a:p>
          <a:p>
            <a:r>
              <a:rPr lang="en-US" sz="1700" dirty="0">
                <a:solidFill>
                  <a:srgbClr val="FFFFFF"/>
                </a:solidFill>
                <a:cs typeface="Calibri"/>
              </a:rPr>
              <a:t>Weights determined based on model's solo performance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F073AC6-2F4B-4831-0334-2E5C8180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9" y="3980170"/>
            <a:ext cx="11681842" cy="999356"/>
          </a:xfrm>
          <a:prstGeom prst="rect">
            <a:avLst/>
          </a:prstGeom>
          <a:effectLst>
            <a:glow rad="139700">
              <a:srgbClr val="FFBD47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01008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5560E-D8A0-6DC2-6D61-7D4130CB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Predictive Models 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9E2E5D-CECC-42F9-35B9-FDB92E94F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834330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32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55EE8-2962-A557-77D8-25F6A285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 dirty="0">
                <a:cs typeface="Calibri Light"/>
              </a:rPr>
              <a:t>Hypothesis Testing: Holidays</a:t>
            </a:r>
            <a:endParaRPr lang="en-US" sz="4800" dirty="0"/>
          </a:p>
        </p:txBody>
      </p:sp>
      <p:grpSp>
        <p:nvGrpSpPr>
          <p:cNvPr id="31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B7A22-213E-98FA-B05A-4C1F6ACF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FF8427"/>
                </a:solidFill>
              </a:rPr>
              <a:t>Is bike sharing more popular during the holidays?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Test the null  hypothesis vs the alternative hypothesis:</a:t>
            </a:r>
          </a:p>
          <a:p>
            <a:r>
              <a:rPr lang="en-US" sz="1400" dirty="0"/>
              <a:t>H</a:t>
            </a:r>
            <a:r>
              <a:rPr lang="en-US" sz="1400" baseline="-25000" dirty="0"/>
              <a:t>0</a:t>
            </a:r>
            <a:r>
              <a:rPr lang="en-US" sz="1400" dirty="0"/>
              <a:t>: There is no difference in mean bike count between holidays and not holidays</a:t>
            </a:r>
          </a:p>
          <a:p>
            <a:r>
              <a:rPr lang="en-US" sz="1400" dirty="0"/>
              <a:t>H</a:t>
            </a:r>
            <a:r>
              <a:rPr lang="en-US" sz="1400" baseline="-25000" dirty="0"/>
              <a:t>a</a:t>
            </a:r>
            <a:r>
              <a:rPr lang="en-US" sz="1400" dirty="0"/>
              <a:t>: There is a difference in mean bike count between holidays and not holidays</a:t>
            </a:r>
          </a:p>
          <a:p>
            <a:pPr marL="0" indent="0">
              <a:buNone/>
            </a:pPr>
            <a:r>
              <a:rPr lang="en-US" sz="1400" dirty="0"/>
              <a:t>Welch’s Two Sample T-Test Shows: </a:t>
            </a:r>
          </a:p>
          <a:p>
            <a:pPr marL="0" indent="0">
              <a:buNone/>
            </a:pPr>
            <a:r>
              <a:rPr lang="en-US" sz="1400" dirty="0"/>
              <a:t>t = 7.6 	Degrees of Freedom: 490 	p-value: 1.52e</a:t>
            </a:r>
            <a:r>
              <a:rPr lang="en-US" sz="1400" baseline="30000" dirty="0"/>
              <a:t>-13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dirty="0"/>
              <a:t>95% Confidence Interval: (159.8, 271.3)</a:t>
            </a:r>
          </a:p>
          <a:p>
            <a:pPr marL="0" indent="0">
              <a:buNone/>
            </a:pPr>
            <a:r>
              <a:rPr lang="en-US" sz="1400" dirty="0"/>
              <a:t>Mean bike count for not holidays: 715.3</a:t>
            </a:r>
          </a:p>
          <a:p>
            <a:pPr marL="0" indent="0">
              <a:buNone/>
            </a:pPr>
            <a:r>
              <a:rPr lang="en-US" sz="1400" dirty="0"/>
              <a:t>Mean bike count for holidays: 499.8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BD47"/>
                </a:solidFill>
              </a:rPr>
              <a:t>Conclusion: We reject the null hypothesis in favor of the alternative hypothesis and conclude that bike renting is more popular on non-holidays.</a:t>
            </a:r>
          </a:p>
        </p:txBody>
      </p:sp>
    </p:spTree>
    <p:extLst>
      <p:ext uri="{BB962C8B-B14F-4D97-AF65-F5344CB8AC3E}">
        <p14:creationId xmlns:p14="http://schemas.microsoft.com/office/powerpoint/2010/main" val="1769746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E4613-9D72-035F-90BE-2059F7B5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Hypothesis Testing: Holidays </a:t>
            </a:r>
            <a:r>
              <a:rPr lang="en-US" sz="4600" i="1" dirty="0"/>
              <a:t>(cont.)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C1F55-9201-6A11-C552-17D749259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358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8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55EE8-2962-A557-77D8-25F6A285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800" dirty="0">
                <a:cs typeface="Calibri Light"/>
              </a:rPr>
              <a:t>Hypothesis Testing: Weather</a:t>
            </a:r>
            <a:endParaRPr lang="en-US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B7A22-213E-98FA-B05A-4C1F6ACF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FF8427"/>
                </a:solidFill>
              </a:rPr>
              <a:t>Does weather (hot vs cold) effect bike sharing demand?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Test the null  hypothesis vs the alternative hypothesis:</a:t>
            </a:r>
          </a:p>
          <a:p>
            <a:r>
              <a:rPr lang="en-US" sz="1400" dirty="0"/>
              <a:t>H</a:t>
            </a:r>
            <a:r>
              <a:rPr lang="en-US" sz="1400" baseline="-25000" dirty="0"/>
              <a:t>0</a:t>
            </a:r>
            <a:r>
              <a:rPr lang="en-US" sz="1400" dirty="0"/>
              <a:t>: There is no difference in mean bike count between hot (summer) and cold (winter) weather seasons</a:t>
            </a:r>
          </a:p>
          <a:p>
            <a:r>
              <a:rPr lang="en-US" sz="1400" dirty="0"/>
              <a:t>H</a:t>
            </a:r>
            <a:r>
              <a:rPr lang="en-US" sz="1400" baseline="-25000" dirty="0"/>
              <a:t>a</a:t>
            </a:r>
            <a:r>
              <a:rPr lang="en-US" sz="1400" dirty="0"/>
              <a:t>: There is a difference in mean bike count between hot (summer) and cold (winter) weather seasons</a:t>
            </a:r>
          </a:p>
          <a:p>
            <a:pPr marL="0" indent="0">
              <a:buNone/>
            </a:pPr>
            <a:r>
              <a:rPr lang="en-US" sz="1400" dirty="0"/>
              <a:t>Welch’s Two Sample T-Test Shows: </a:t>
            </a:r>
          </a:p>
          <a:p>
            <a:pPr marL="0" indent="0">
              <a:buNone/>
            </a:pPr>
            <a:r>
              <a:rPr lang="en-US" sz="1400" dirty="0"/>
              <a:t>t = 53.8	Degrees of Freedom: 2420		p-value: 2.2e</a:t>
            </a:r>
            <a:r>
              <a:rPr lang="en-US" sz="1400" baseline="30000" dirty="0"/>
              <a:t>-16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r>
              <a:rPr lang="en-US" sz="1400" dirty="0"/>
              <a:t>95% Confidence Interval: (779, 838)</a:t>
            </a:r>
          </a:p>
          <a:p>
            <a:pPr marL="0" indent="0">
              <a:buNone/>
            </a:pPr>
            <a:r>
              <a:rPr lang="en-US" sz="1400" dirty="0"/>
              <a:t>Mean bike count for hot weather (summer): 1034.1</a:t>
            </a:r>
          </a:p>
          <a:p>
            <a:pPr marL="0" indent="0">
              <a:buNone/>
            </a:pPr>
            <a:r>
              <a:rPr lang="en-US" sz="1400" dirty="0"/>
              <a:t>Mean bike count for cold weather (winter): 225.5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8427"/>
                </a:solidFill>
              </a:rPr>
              <a:t>Conclusion: We reject the null hypothesis in favor of the alternative hypothesis and conclude that bike renting is more in hot weather than in cold weather seasons.</a:t>
            </a:r>
          </a:p>
        </p:txBody>
      </p:sp>
    </p:spTree>
    <p:extLst>
      <p:ext uri="{BB962C8B-B14F-4D97-AF65-F5344CB8AC3E}">
        <p14:creationId xmlns:p14="http://schemas.microsoft.com/office/powerpoint/2010/main" val="24435214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F599-4672-CAB1-CB73-6EB3A0A2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Table of Contents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0AB3F-85FE-6CDA-96D3-8BF3D098B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3" y="1452282"/>
            <a:ext cx="11537577" cy="519953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Introduction – Amy </a:t>
            </a:r>
          </a:p>
          <a:p>
            <a:pPr lvl="1"/>
            <a:r>
              <a:rPr lang="en-US" dirty="0"/>
              <a:t>Brief overview of dataset </a:t>
            </a:r>
          </a:p>
          <a:p>
            <a:r>
              <a:rPr lang="en-US" dirty="0"/>
              <a:t>Project Objectives/Goals - Amy</a:t>
            </a:r>
          </a:p>
          <a:p>
            <a:pPr lvl="1"/>
            <a:r>
              <a:rPr lang="en-US" dirty="0"/>
              <a:t>Key questions </a:t>
            </a:r>
          </a:p>
          <a:p>
            <a:pPr lvl="1"/>
            <a:r>
              <a:rPr lang="en-US" dirty="0"/>
              <a:t>Overarching goal</a:t>
            </a:r>
          </a:p>
          <a:p>
            <a:r>
              <a:rPr lang="en-US" dirty="0"/>
              <a:t>Methods – Sagar, Kyle, Hannah </a:t>
            </a:r>
          </a:p>
          <a:p>
            <a:pPr lvl="1"/>
            <a:r>
              <a:rPr lang="en-US" dirty="0"/>
              <a:t>How did we get to the solutions for our questions </a:t>
            </a:r>
          </a:p>
          <a:p>
            <a:pPr lvl="1"/>
            <a:r>
              <a:rPr lang="en-US" dirty="0"/>
              <a:t>Question 1</a:t>
            </a:r>
          </a:p>
          <a:p>
            <a:pPr lvl="2"/>
            <a:r>
              <a:rPr lang="en-US" dirty="0"/>
              <a:t>EDAs: Sagar, Hannah </a:t>
            </a:r>
          </a:p>
          <a:p>
            <a:pPr lvl="1"/>
            <a:r>
              <a:rPr lang="en-US" dirty="0"/>
              <a:t>Question 2 </a:t>
            </a:r>
          </a:p>
          <a:p>
            <a:pPr lvl="2"/>
            <a:r>
              <a:rPr lang="en-US" dirty="0"/>
              <a:t>Linear regression: Hannah </a:t>
            </a:r>
          </a:p>
          <a:p>
            <a:pPr lvl="2"/>
            <a:r>
              <a:rPr lang="en-US" dirty="0"/>
              <a:t>Rf, bagging, boosting: Kyle</a:t>
            </a:r>
          </a:p>
          <a:p>
            <a:pPr lvl="2"/>
            <a:r>
              <a:rPr lang="en-US" dirty="0"/>
              <a:t>Deep learning: Sagar</a:t>
            </a:r>
          </a:p>
          <a:p>
            <a:pPr lvl="2"/>
            <a:r>
              <a:rPr lang="en-US" dirty="0"/>
              <a:t>Ensemble?: Kyle</a:t>
            </a:r>
          </a:p>
          <a:p>
            <a:pPr lvl="1"/>
            <a:r>
              <a:rPr lang="en-US" dirty="0"/>
              <a:t>Question 3 &amp; 4 </a:t>
            </a:r>
          </a:p>
          <a:p>
            <a:pPr lvl="2"/>
            <a:r>
              <a:rPr lang="en-US" dirty="0"/>
              <a:t>Hypothesis testing: Amy </a:t>
            </a:r>
          </a:p>
          <a:p>
            <a:r>
              <a:rPr lang="en-US" dirty="0"/>
              <a:t>Findings/Results – Sagar, Kyle, Hannah, Amy</a:t>
            </a:r>
          </a:p>
          <a:p>
            <a:pPr lvl="1"/>
            <a:r>
              <a:rPr lang="en-US" dirty="0"/>
              <a:t>Findings - Amy</a:t>
            </a:r>
          </a:p>
          <a:p>
            <a:pPr lvl="2"/>
            <a:r>
              <a:rPr lang="en-US" dirty="0"/>
              <a:t>Which model works best</a:t>
            </a:r>
          </a:p>
          <a:p>
            <a:pPr lvl="2"/>
            <a:r>
              <a:rPr lang="en-US" dirty="0"/>
              <a:t>Go into more depth about correlations, and different variables </a:t>
            </a:r>
          </a:p>
          <a:p>
            <a:pPr lvl="1"/>
            <a:r>
              <a:rPr lang="en-US" dirty="0"/>
              <a:t>Recommended solutions – Kyle/Hannah</a:t>
            </a:r>
          </a:p>
          <a:p>
            <a:pPr lvl="2"/>
            <a:r>
              <a:rPr lang="en-US" dirty="0"/>
              <a:t>What models bike sharing company can use to predict bike rental counts </a:t>
            </a:r>
          </a:p>
          <a:p>
            <a:pPr lvl="1"/>
            <a:r>
              <a:rPr lang="en-US" dirty="0"/>
              <a:t>Price fluctuations based on our findings – Kyle/Hannah </a:t>
            </a:r>
          </a:p>
          <a:p>
            <a:pPr lvl="2"/>
            <a:r>
              <a:rPr lang="en-US" dirty="0"/>
              <a:t>What variables to use to determine price fluctuations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40342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E4613-9D72-035F-90BE-2059F7B5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Hypothesis Testing: Weather </a:t>
            </a:r>
            <a:r>
              <a:rPr lang="en-US" sz="46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(cont.)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EA60D-C450-15FF-FDA7-24B04FB3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2015623"/>
            <a:ext cx="5536001" cy="276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CDD30C6A-2230-C2E6-F120-822339D1D7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9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AC5EF-A95E-3E19-E4A1-C071A3FE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E445-52B2-C7A3-B7A2-1ED9A9DCA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6EC6F-8DCE-6E2B-67E9-62039F860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r="2883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4795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34" descr="Red bicycle tires">
            <a:extLst>
              <a:ext uri="{FF2B5EF4-FFF2-40B4-BE49-F238E27FC236}">
                <a16:creationId xmlns:a16="http://schemas.microsoft.com/office/drawing/2014/main" id="{0FD5C339-035B-22BD-346B-557D7731E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6" name="Rectangle 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072D2-783D-B161-29D3-32B29B52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Bike Sharing Trends </a:t>
            </a:r>
          </a:p>
        </p:txBody>
      </p:sp>
      <p:sp>
        <p:nvSpPr>
          <p:cNvPr id="57" name="Content Placeholder 32">
            <a:extLst>
              <a:ext uri="{FF2B5EF4-FFF2-40B4-BE49-F238E27FC236}">
                <a16:creationId xmlns:a16="http://schemas.microsoft.com/office/drawing/2014/main" id="{0B620B43-E6E4-ED2F-4586-EDDF2653E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+mn-lt"/>
                <a:cs typeface="+mn-lt"/>
              </a:rPr>
              <a:t>Most popular month for bike rentals are during warmer months 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+mn-lt"/>
                <a:cs typeface="+mn-lt"/>
              </a:rPr>
              <a:t>May, June  and July has the highest bike rental counts in 2018 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+mn-lt"/>
                <a:cs typeface="+mn-lt"/>
              </a:rPr>
              <a:t>Increase bike rentals during work hours and when there's no holiday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62414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4119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13">
            <a:extLst>
              <a:ext uri="{FF2B5EF4-FFF2-40B4-BE49-F238E27FC236}">
                <a16:creationId xmlns:a16="http://schemas.microsoft.com/office/drawing/2014/main" id="{5D095D3E-C464-41D5-87FA-07742698A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722DCE9-76F1-42AC-AC0A-487CFB087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olor">
              <a:extLst>
                <a:ext uri="{FF2B5EF4-FFF2-40B4-BE49-F238E27FC236}">
                  <a16:creationId xmlns:a16="http://schemas.microsoft.com/office/drawing/2014/main" id="{B29A5FA1-D0E7-448B-AB7D-032F01D5B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Color">
            <a:extLst>
              <a:ext uri="{FF2B5EF4-FFF2-40B4-BE49-F238E27FC236}">
                <a16:creationId xmlns:a16="http://schemas.microsoft.com/office/drawing/2014/main" id="{C58F402F-FDB5-409B-8818-B6FCE06E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2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2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2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2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E4B701-AF7A-AD6C-CDAD-5E5985A5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842332"/>
            <a:ext cx="3585114" cy="27820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 Performance 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CCFBC76-20BB-5F21-5C1E-BC0C85631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480479"/>
              </p:ext>
            </p:extLst>
          </p:nvPr>
        </p:nvGraphicFramePr>
        <p:xfrm>
          <a:off x="4747307" y="653615"/>
          <a:ext cx="6711526" cy="5540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074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D4CF-964A-90DD-04EF-74A1B5F3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Recommendations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F61D-5C1C-740F-B24B-E62DDDF47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 panose="020F0502020204030204"/>
              </a:rPr>
              <a:t>Which models to use</a:t>
            </a:r>
          </a:p>
          <a:p>
            <a:r>
              <a:rPr lang="en-US">
                <a:cs typeface="Calibri" panose="020F0502020204030204"/>
              </a:rPr>
              <a:t>Create a dynamic pricing model according to significant features:</a:t>
            </a:r>
          </a:p>
          <a:p>
            <a:pPr lvl="1"/>
            <a:r>
              <a:rPr lang="en-US">
                <a:cs typeface="Calibri" panose="020F0502020204030204"/>
              </a:rPr>
              <a:t>Season</a:t>
            </a:r>
          </a:p>
          <a:p>
            <a:pPr lvl="1"/>
            <a:r>
              <a:rPr lang="en-US">
                <a:cs typeface="Calibri" panose="020F0502020204030204"/>
              </a:rPr>
              <a:t>Hour </a:t>
            </a:r>
          </a:p>
          <a:p>
            <a:pPr lvl="1"/>
            <a:r>
              <a:rPr lang="en-US">
                <a:cs typeface="Calibri" panose="020F0502020204030204"/>
              </a:rPr>
              <a:t>Temperature</a:t>
            </a:r>
          </a:p>
          <a:p>
            <a:pPr lvl="1"/>
            <a:r>
              <a:rPr lang="en-US">
                <a:cs typeface="Calibri" panose="020F0502020204030204"/>
              </a:rPr>
              <a:t>Humidity </a:t>
            </a:r>
          </a:p>
          <a:p>
            <a:r>
              <a:rPr lang="en-US" sz="2400">
                <a:ea typeface="+mn-lt"/>
                <a:cs typeface="+mn-lt"/>
              </a:rPr>
              <a:t>Future work </a:t>
            </a:r>
          </a:p>
          <a:p>
            <a:pPr lvl="1"/>
            <a:r>
              <a:rPr lang="en-US">
                <a:ea typeface="+mn-lt"/>
                <a:cs typeface="+mn-lt"/>
              </a:rPr>
              <a:t>Multiple years of data to incorporate time-series prediction</a:t>
            </a: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32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FDB1D-A9A2-1A1A-B9FC-154CFFCE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Q&amp;A</a:t>
            </a:r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EC0B05C-78C6-45E5-1898-0EBFFDA5D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4888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ountain with snow top">
            <a:extLst>
              <a:ext uri="{FF2B5EF4-FFF2-40B4-BE49-F238E27FC236}">
                <a16:creationId xmlns:a16="http://schemas.microsoft.com/office/drawing/2014/main" id="{9B64A7E6-0EA6-A851-94AB-F9AABFDE9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b="788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FDB1D-A9A2-1A1A-B9FC-154CFFCE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22582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Thank You !!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8DDD84-5748-5DE4-CCB8-E5ED9B837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2909331"/>
            <a:ext cx="10058400" cy="24454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i="1" dirty="0">
                <a:solidFill>
                  <a:srgbClr val="FFFFFF"/>
                </a:solidFill>
              </a:rPr>
              <a:t>Thank you for listening!  </a:t>
            </a:r>
          </a:p>
        </p:txBody>
      </p:sp>
    </p:spTree>
    <p:extLst>
      <p:ext uri="{BB962C8B-B14F-4D97-AF65-F5344CB8AC3E}">
        <p14:creationId xmlns:p14="http://schemas.microsoft.com/office/powerpoint/2010/main" val="103519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EE08-1565-7888-9CC6-8DF3C533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Agenda</a:t>
            </a:r>
            <a:endParaRPr lang="en-US" sz="5400" dirty="0"/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D61DC-5C8C-4CCA-D8B9-832C38D0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cs typeface="Calibri"/>
              </a:rPr>
              <a:t>Introduction</a:t>
            </a:r>
          </a:p>
          <a:p>
            <a:r>
              <a:rPr lang="en-US" sz="2200" dirty="0">
                <a:cs typeface="Calibri"/>
              </a:rPr>
              <a:t>Project Goals</a:t>
            </a:r>
          </a:p>
          <a:p>
            <a:r>
              <a:rPr lang="en-US" sz="2200" dirty="0">
                <a:cs typeface="Calibri"/>
              </a:rPr>
              <a:t>Data Exploration</a:t>
            </a:r>
          </a:p>
          <a:p>
            <a:r>
              <a:rPr lang="en-US" sz="2200" dirty="0">
                <a:cs typeface="Calibri"/>
              </a:rPr>
              <a:t>Predictive Models</a:t>
            </a:r>
          </a:p>
          <a:p>
            <a:r>
              <a:rPr lang="en-US" sz="2200" dirty="0">
                <a:cs typeface="Calibri"/>
              </a:rPr>
              <a:t>Findings</a:t>
            </a:r>
          </a:p>
          <a:p>
            <a:r>
              <a:rPr lang="en-US" sz="2200" dirty="0">
                <a:cs typeface="Calibri"/>
              </a:rPr>
              <a:t>Recommendations</a:t>
            </a:r>
          </a:p>
          <a:p>
            <a:endParaRPr lang="en-US" sz="2200" dirty="0">
              <a:cs typeface="Calibri"/>
            </a:endParaRPr>
          </a:p>
        </p:txBody>
      </p:sp>
      <p:pic>
        <p:nvPicPr>
          <p:cNvPr id="5" name="Picture 4" descr="Yellow paper ship leading among white ships">
            <a:extLst>
              <a:ext uri="{FF2B5EF4-FFF2-40B4-BE49-F238E27FC236}">
                <a16:creationId xmlns:a16="http://schemas.microsoft.com/office/drawing/2014/main" id="{CA758F8A-E6DA-A5F7-795F-E35D1855B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92471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803D-AED7-B443-8F85-5809F55F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C2302-0C2F-31DB-9829-0FEC3A17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range and blue flowery patterns">
            <a:extLst>
              <a:ext uri="{FF2B5EF4-FFF2-40B4-BE49-F238E27FC236}">
                <a16:creationId xmlns:a16="http://schemas.microsoft.com/office/drawing/2014/main" id="{926B87A3-F1C3-B65C-1BDC-36DC30007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0" r="27715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501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57EC8-BBC4-9DBA-025A-68AE3FE1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 dirty="0">
                <a:cs typeface="Calibri Light"/>
              </a:rPr>
              <a:t>Introduction </a:t>
            </a:r>
            <a:endParaRPr lang="en-US" sz="46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6038-A8FB-DED7-524C-EA8E01E8A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/>
              </a:rPr>
              <a:t>Contains 8760 observations of bike sharing demand for 2017-2018 in Seoul, South Korea</a:t>
            </a:r>
          </a:p>
          <a:p>
            <a:r>
              <a:rPr lang="en-US" sz="2200" dirty="0">
                <a:cs typeface="Calibri"/>
              </a:rPr>
              <a:t>Each observation has 14 variables:</a:t>
            </a:r>
          </a:p>
          <a:p>
            <a:pPr marL="457200" lvl="1" indent="0">
              <a:buNone/>
            </a:pPr>
            <a:r>
              <a:rPr lang="en-US" sz="2200" dirty="0">
                <a:cs typeface="Calibri"/>
              </a:rPr>
              <a:t>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4CABE8-A947-EBBA-3687-B1843DD50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749779"/>
              </p:ext>
            </p:extLst>
          </p:nvPr>
        </p:nvGraphicFramePr>
        <p:xfrm>
          <a:off x="5277955" y="640080"/>
          <a:ext cx="5656402" cy="557785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{2D5ABB26-0587-4C30-8999-92F81FD0307C}</a:tableStyleId>
              </a:tblPr>
              <a:tblGrid>
                <a:gridCol w="3976600">
                  <a:extLst>
                    <a:ext uri="{9D8B030D-6E8A-4147-A177-3AD203B41FA5}">
                      <a16:colId xmlns:a16="http://schemas.microsoft.com/office/drawing/2014/main" val="3699192959"/>
                    </a:ext>
                  </a:extLst>
                </a:gridCol>
                <a:gridCol w="1679802">
                  <a:extLst>
                    <a:ext uri="{9D8B030D-6E8A-4147-A177-3AD203B41FA5}">
                      <a16:colId xmlns:a16="http://schemas.microsoft.com/office/drawing/2014/main" val="3950988256"/>
                    </a:ext>
                  </a:extLst>
                </a:gridCol>
              </a:tblGrid>
              <a:tr h="430515">
                <a:tc>
                  <a:txBody>
                    <a:bodyPr/>
                    <a:lstStyle/>
                    <a:p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 marL="94273" marR="94273" marT="94273" marB="4713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marL="94273" marR="94273" marT="94273" marB="4713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986801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Date: Year-Month – Day 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784447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Rented Bike Count – By Hour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7517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Hour of the day – 24 Hour Clock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829281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Temperature – Degrees Celsius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Float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2561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Humidity - %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73959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Windspeed – m/s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Float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696658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Visibility – 10m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6690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Dew Point Temperature – Degrees Celsius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Float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39908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Solar Radiation – MJ/m2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186540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Rainfall – mm 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Float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571254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Snowfall – cm 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Float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061084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Season – Winter, Spring, Summer, Autumn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Text (Categorical)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342858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Holiday – Holiday/No Holiday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501876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bg1"/>
                          </a:solidFill>
                        </a:rPr>
                        <a:t>Functional Day – Workday/Non-Workday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 marL="94273" marR="94273" marT="94273" marB="4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86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2230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E0A38-2CD9-4E21-B909-8B73C016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A7B15-84F0-0227-31E9-5CBDAEC43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6" y="4636008"/>
            <a:ext cx="6894576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EC271AF4-638F-6329-D951-DF293C692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78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4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39E5-099F-7CCE-A579-ED615443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Project Goals 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9732-19EB-4B11-B800-1E1E11734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b="1" dirty="0">
                <a:cs typeface="Calibri" panose="020F0502020204030204"/>
              </a:rPr>
              <a:t>Objective: </a:t>
            </a:r>
            <a:r>
              <a:rPr lang="en-US" sz="1900" b="1" dirty="0">
                <a:ea typeface="+mn-lt"/>
                <a:cs typeface="+mn-lt"/>
              </a:rPr>
              <a:t>Create predictive models that can be used by the bike sharing company to maintain enough supply of bikes to meet anticipated demand and plan a better resource allocation strategy.</a:t>
            </a:r>
          </a:p>
          <a:p>
            <a:pPr marL="0" indent="0">
              <a:buNone/>
            </a:pPr>
            <a:endParaRPr lang="en-US" sz="19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900" b="1" u="sng" dirty="0">
                <a:cs typeface="Calibri" panose="020F0502020204030204"/>
              </a:rPr>
              <a:t>Key Questions: </a:t>
            </a:r>
          </a:p>
          <a:p>
            <a:pPr>
              <a:buNone/>
            </a:pPr>
            <a:r>
              <a:rPr lang="en-US" sz="1900" b="1" dirty="0">
                <a:solidFill>
                  <a:srgbClr val="F2BE4E"/>
                </a:solidFill>
                <a:ea typeface="+mn-lt"/>
                <a:cs typeface="+mn-lt"/>
              </a:rPr>
              <a:t>1. What features can bike share companies use to create a dynamic pricing model to monitor bike demands?</a:t>
            </a:r>
            <a:endParaRPr lang="en-US" sz="1900" b="1" dirty="0">
              <a:solidFill>
                <a:srgbClr val="F2BE4E"/>
              </a:solidFill>
            </a:endParaRPr>
          </a:p>
          <a:p>
            <a:pPr>
              <a:buNone/>
            </a:pPr>
            <a:r>
              <a:rPr lang="en-US" sz="1900" b="1" dirty="0">
                <a:solidFill>
                  <a:srgbClr val="F2BE4E"/>
                </a:solidFill>
                <a:ea typeface="+mn-lt"/>
                <a:cs typeface="+mn-lt"/>
              </a:rPr>
              <a:t>2. What are the bike-sharing trends among the public in Seoul?</a:t>
            </a:r>
            <a:endParaRPr lang="en-US" sz="1900" b="1" dirty="0">
              <a:solidFill>
                <a:srgbClr val="F2BE4E"/>
              </a:solidFill>
            </a:endParaRPr>
          </a:p>
          <a:p>
            <a:pPr>
              <a:buNone/>
            </a:pPr>
            <a:r>
              <a:rPr lang="en-US" sz="1900" b="1" dirty="0">
                <a:solidFill>
                  <a:srgbClr val="F2BE4E"/>
                </a:solidFill>
                <a:ea typeface="+mn-lt"/>
                <a:cs typeface="+mn-lt"/>
              </a:rPr>
              <a:t>3. Is bike sharing more popular during holidays?</a:t>
            </a:r>
            <a:endParaRPr lang="en-US" sz="1900" b="1" dirty="0">
              <a:solidFill>
                <a:srgbClr val="F2BE4E"/>
              </a:solidFill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F2BE4E"/>
                </a:solidFill>
                <a:ea typeface="+mn-lt"/>
                <a:cs typeface="+mn-lt"/>
              </a:rPr>
              <a:t>4. Does weather effect the demand for bike sharing?</a:t>
            </a:r>
            <a:endParaRPr lang="en-US" sz="1900" b="1" dirty="0">
              <a:solidFill>
                <a:srgbClr val="F2BE4E"/>
              </a:solidFill>
            </a:endParaRPr>
          </a:p>
        </p:txBody>
      </p:sp>
      <p:pic>
        <p:nvPicPr>
          <p:cNvPr id="5" name="Picture 4" descr="Leaning bicycle on yellow painted wall">
            <a:extLst>
              <a:ext uri="{FF2B5EF4-FFF2-40B4-BE49-F238E27FC236}">
                <a16:creationId xmlns:a16="http://schemas.microsoft.com/office/drawing/2014/main" id="{705C6CC4-30CF-B650-A617-C1CB52D50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32" r="12848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3837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F3FF37F34ED74C8329A8254895CA30" ma:contentTypeVersion="8" ma:contentTypeDescription="Create a new document." ma:contentTypeScope="" ma:versionID="c8cbc82bece5e7551a9d9e49f3c6d429">
  <xsd:schema xmlns:xsd="http://www.w3.org/2001/XMLSchema" xmlns:xs="http://www.w3.org/2001/XMLSchema" xmlns:p="http://schemas.microsoft.com/office/2006/metadata/properties" xmlns:ns2="1ff75d48-1e80-4d5b-b56f-b7afc0838272" xmlns:ns3="d74a23cd-b54a-4529-87d5-449f0cbef0d8" targetNamespace="http://schemas.microsoft.com/office/2006/metadata/properties" ma:root="true" ma:fieldsID="4d28fe906e4047c47cce01ba77f65152" ns2:_="" ns3:_="">
    <xsd:import namespace="1ff75d48-1e80-4d5b-b56f-b7afc0838272"/>
    <xsd:import namespace="d74a23cd-b54a-4529-87d5-449f0cbef0d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75d48-1e80-4d5b-b56f-b7afc083827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6c1bbba-1a2d-496b-84ee-32d9150662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a23cd-b54a-4529-87d5-449f0cbef0d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47547d-3fd2-401b-8423-a453bb08b75e}" ma:internalName="TaxCatchAll" ma:showField="CatchAllData" ma:web="d74a23cd-b54a-4529-87d5-449f0cbef0d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74a23cd-b54a-4529-87d5-449f0cbef0d8" xsi:nil="true"/>
    <lcf76f155ced4ddcb4097134ff3c332f xmlns="1ff75d48-1e80-4d5b-b56f-b7afc083827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8726A65-B9DF-4DC7-A1EE-E3BEC68FFF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C44F5B-CEE3-45AF-929A-4D6AD32AFEE3}">
  <ds:schemaRefs>
    <ds:schemaRef ds:uri="1ff75d48-1e80-4d5b-b56f-b7afc0838272"/>
    <ds:schemaRef ds:uri="d74a23cd-b54a-4529-87d5-449f0cbef0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94F171F-0430-4A24-B566-527CE7484B2D}">
  <ds:schemaRefs>
    <ds:schemaRef ds:uri="1ff75d48-1e80-4d5b-b56f-b7afc0838272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d74a23cd-b54a-4529-87d5-449f0cbef0d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1154</Words>
  <Application>Microsoft Office PowerPoint</Application>
  <PresentationFormat>Widescreen</PresentationFormat>
  <Paragraphs>231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Bike Sharing Demands</vt:lpstr>
      <vt:lpstr>Meet the Team:</vt:lpstr>
      <vt:lpstr>Detailed Table of Contents </vt:lpstr>
      <vt:lpstr>Agenda</vt:lpstr>
      <vt:lpstr>Introduction</vt:lpstr>
      <vt:lpstr>Introduction </vt:lpstr>
      <vt:lpstr>Project Goals</vt:lpstr>
      <vt:lpstr>Project Goals </vt:lpstr>
      <vt:lpstr>Data Exploration</vt:lpstr>
      <vt:lpstr>Correlation Plot</vt:lpstr>
      <vt:lpstr>Bike Rentals by Month </vt:lpstr>
      <vt:lpstr>Bike Rental by Season</vt:lpstr>
      <vt:lpstr>Bike Rentals by Season</vt:lpstr>
      <vt:lpstr>Bike Rental by Temperature</vt:lpstr>
      <vt:lpstr>Bike Rentals by Temperature</vt:lpstr>
      <vt:lpstr>Bike Rentals by Occasion</vt:lpstr>
      <vt:lpstr>Predictions</vt:lpstr>
      <vt:lpstr>Predictive Models </vt:lpstr>
      <vt:lpstr>Linear Regression</vt:lpstr>
      <vt:lpstr>Linear Regression</vt:lpstr>
      <vt:lpstr>Linear Regression (cont.)</vt:lpstr>
      <vt:lpstr>Predictive Models </vt:lpstr>
      <vt:lpstr>Ensemble Models </vt:lpstr>
      <vt:lpstr>Ensemble Methods:  Boosting</vt:lpstr>
      <vt:lpstr>Ensemble Methods:  Bagging</vt:lpstr>
      <vt:lpstr>Predictive Models </vt:lpstr>
      <vt:lpstr>Deep Learning (Procedure)</vt:lpstr>
      <vt:lpstr>Deep Learning (Model)</vt:lpstr>
      <vt:lpstr>Deep Learning (HPT)</vt:lpstr>
      <vt:lpstr>Deep Learning (HPT)</vt:lpstr>
      <vt:lpstr>Deep Learning (HPT)</vt:lpstr>
      <vt:lpstr>Deep Learning (Improvements)</vt:lpstr>
      <vt:lpstr>Predictive Models </vt:lpstr>
      <vt:lpstr>Combination Model</vt:lpstr>
      <vt:lpstr>Predictive Models </vt:lpstr>
      <vt:lpstr>Hypothesis Testing: Holidays</vt:lpstr>
      <vt:lpstr>Hypothesis Testing: Holidays (cont.)</vt:lpstr>
      <vt:lpstr>Hypothesis Testing: Weather</vt:lpstr>
      <vt:lpstr>Hypothesis Testing: Weather (cont.)</vt:lpstr>
      <vt:lpstr>Findings</vt:lpstr>
      <vt:lpstr>Bike Sharing Trends </vt:lpstr>
      <vt:lpstr>Model Performance </vt:lpstr>
      <vt:lpstr>Recommendations </vt:lpstr>
      <vt:lpstr>Q&amp;A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Abraham</dc:creator>
  <cp:lastModifiedBy>Sagar Deepakgiri Goswami</cp:lastModifiedBy>
  <cp:revision>13</cp:revision>
  <dcterms:created xsi:type="dcterms:W3CDTF">2022-11-27T15:28:04Z</dcterms:created>
  <dcterms:modified xsi:type="dcterms:W3CDTF">2022-11-28T12:52:17Z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0x010100F7F3FF37F34ED74C8329A8254895CA30</vt:lpwstr>
  </property>
  <property fmtid="{D5CDD505-2E9C-101B-9397-08002B2CF9AE}" pid="3" name="MediaServiceImageTags">
    <vt:lpwstr/>
  </property>
</Properties>
</file>